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a73acce5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a73acce5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a73acce5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a73acce5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a73acce5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a73acce5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a73acce5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a73acce5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a73acce5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a73acce5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your criteria will depend on your reason to weed.  If you have completely run out of space on your shelves I would use the basics and run a report on based on the last circulation date. </a:t>
            </a:r>
            <a:r>
              <a:rPr lang="en">
                <a:solidFill>
                  <a:schemeClr val="dk1"/>
                </a:solidFill>
              </a:rPr>
              <a:t>DENA Simply Reports makes everything so easy!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If you want to make sure the library’s collection is current you might do the full evaluation.  More than likely you will end up doing a </a:t>
            </a:r>
            <a:r>
              <a:rPr lang="en"/>
              <a:t>combination</a:t>
            </a:r>
            <a:r>
              <a:rPr lang="en"/>
              <a:t> of both depending on your time and needs!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a73acce5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a73acce5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a73acce5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a73acce5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a73acce5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fa73acce5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a73acce5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a73acce5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betsymahoney@smrld.org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islibrary.weebly.com/weeding-guidelines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Weeding with Friends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Collection Management Workshop for Public Libraries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2390650"/>
            <a:ext cx="31272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Betsy Mahoney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betsymahoney@smrld.org</a:t>
            </a:r>
            <a:r>
              <a:rPr lang="en" sz="1900"/>
              <a:t>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618-501-4785</a:t>
            </a:r>
            <a:endParaRPr sz="190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750" y="748400"/>
            <a:ext cx="4673250" cy="3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still need moral support - here is my contact information: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weed library collections?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680225"/>
            <a:ext cx="7950700" cy="32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method to this madness?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64050" y="1652025"/>
            <a:ext cx="8368200" cy="30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CREW (continuous review, evaluation, and weeding)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https://www.tsl.texas.gov/ld/pubs/crew/index.html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MUSTIE (misleading, ugly, superseded, trivial, irrelevant, or obtained elsewhere)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https://aislibrary.weebly.com/weeding-guidelines.html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Collection Development Policy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final decision is always yours!</a:t>
            </a:r>
            <a:endParaRPr/>
          </a:p>
        </p:txBody>
      </p:sp>
      <p:pic>
        <p:nvPicPr>
          <p:cNvPr descr="a man with a beard says the code is more what you 'd call guidelines than actual rules . (Provided by Tenor)"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495300"/>
            <a:ext cx="7779251" cy="31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criteria?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25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Just the basics?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Circul</a:t>
            </a:r>
            <a:r>
              <a:rPr lang="en" sz="1800"/>
              <a:t>ation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Condition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Creation date (older than 5 years)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Duplicates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Full evaluation?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Current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Factual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Local importance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Number of items on the topic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Space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start?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728225"/>
            <a:ext cx="8365175" cy="29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2342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you really don’t want to weed an item?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44625" y="1529800"/>
            <a:ext cx="3554700" cy="27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“Classics” are important to keep in the collection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Give items with diverse characters and/or authors a little extra shelf time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Keep series intact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Create a book display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Check it out or </a:t>
            </a:r>
            <a:r>
              <a:rPr lang="en" sz="1700"/>
              <a:t>convince</a:t>
            </a:r>
            <a:r>
              <a:rPr lang="en" sz="1700"/>
              <a:t> a coworker to read it</a:t>
            </a:r>
            <a:endParaRPr sz="17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575" y="76200"/>
            <a:ext cx="38709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25" y="2723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do with all the weeded books?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122875" y="2066800"/>
            <a:ext cx="35052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Friends of the Library Book Sale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Bookish Craft Programs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Bulk resellers like Better World Books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Free Little Libraries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Trash</a:t>
            </a:r>
            <a:endParaRPr sz="18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825" y="272325"/>
            <a:ext cx="4214030" cy="46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fit this into the day?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654550" y="1499625"/>
            <a:ext cx="76581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Discard books bad condition after they are checked in and before they get put back on the shelf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Choose one area at a time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Block off a chunk of time on your calendar for weeding during a slow part of the day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Keep it up!  Once you have started, each time it gets easier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