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Lst>
  <p:notesMasterIdLst>
    <p:notesMasterId r:id="rId27"/>
  </p:notesMasterIdLst>
  <p:sldIdLst>
    <p:sldId id="257" r:id="rId6"/>
    <p:sldId id="303" r:id="rId7"/>
    <p:sldId id="299" r:id="rId8"/>
    <p:sldId id="298" r:id="rId9"/>
    <p:sldId id="306" r:id="rId10"/>
    <p:sldId id="288" r:id="rId11"/>
    <p:sldId id="307" r:id="rId12"/>
    <p:sldId id="294" r:id="rId13"/>
    <p:sldId id="285" r:id="rId14"/>
    <p:sldId id="308" r:id="rId15"/>
    <p:sldId id="309" r:id="rId16"/>
    <p:sldId id="310" r:id="rId17"/>
    <p:sldId id="311" r:id="rId18"/>
    <p:sldId id="312" r:id="rId19"/>
    <p:sldId id="313" r:id="rId20"/>
    <p:sldId id="314" r:id="rId21"/>
    <p:sldId id="315" r:id="rId22"/>
    <p:sldId id="318" r:id="rId23"/>
    <p:sldId id="305" r:id="rId24"/>
    <p:sldId id="301" r:id="rId25"/>
    <p:sldId id="259"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7A871A-B4FD-0090-2B39-6BC0A58DEE7A}" name="Pamela Thomas" initials="PT" userId="S::pthomas@illinoisheartland.org::ad4cf190-5f75-4294-8e54-f230bc34824e" providerId="AD"/>
  <p188:author id="{A4F1B9A4-357E-201B-90DA-311D8D1A0F2F}" name="Zach Henderson" initials="ZH" userId="S::zhenderson@illinoisheartland.org::5eba80af-2184-4477-a9a5-402da39cfd67" providerId="AD"/>
  <p188:author id="{D48FEBCD-8D52-8A0E-97D1-7859B82C1623}" name="Shandi Greve Penrod" initials="SGP" userId="S::spenrod@illinoisheartland.org::3e14a218-7a2d-4ec0-9a01-2d0233c99239" providerId="AD"/>
  <p188:author id="{36C94BDA-F782-3BF0-BCE8-BF3665B6D196}" name="Danielle Beasley" initials="DB" userId="S::dbeasley@illinoisheartland.org::3fadba64-d50b-44b2-b715-5584d60c50e9"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5F799B-02D1-4E36-879B-8C06AD330E1D}" v="4" dt="2024-11-13T14:58:37.5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102" autoAdjust="0"/>
  </p:normalViewPr>
  <p:slideViewPr>
    <p:cSldViewPr snapToGrid="0">
      <p:cViewPr varScale="1">
        <p:scale>
          <a:sx n="118" d="100"/>
          <a:sy n="118" d="100"/>
        </p:scale>
        <p:origin x="412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na Porter" userId="43ad2a08-1b1b-4d74-8344-e8a3871ee770" providerId="ADAL" clId="{C278CBB3-4540-4CE8-9711-FC813C03C398}"/>
    <pc:docChg chg="undo custSel addSld delSld modSld sldOrd">
      <pc:chgData name="Dena Porter" userId="43ad2a08-1b1b-4d74-8344-e8a3871ee770" providerId="ADAL" clId="{C278CBB3-4540-4CE8-9711-FC813C03C398}" dt="2024-11-06T20:47:38.141" v="3321"/>
      <pc:docMkLst>
        <pc:docMk/>
      </pc:docMkLst>
      <pc:sldChg chg="modSp mod">
        <pc:chgData name="Dena Porter" userId="43ad2a08-1b1b-4d74-8344-e8a3871ee770" providerId="ADAL" clId="{C278CBB3-4540-4CE8-9711-FC813C03C398}" dt="2024-11-05T16:52:11.334" v="1591" actId="2711"/>
        <pc:sldMkLst>
          <pc:docMk/>
          <pc:sldMk cId="4087393954" sldId="257"/>
        </pc:sldMkLst>
        <pc:spChg chg="mod">
          <ac:chgData name="Dena Porter" userId="43ad2a08-1b1b-4d74-8344-e8a3871ee770" providerId="ADAL" clId="{C278CBB3-4540-4CE8-9711-FC813C03C398}" dt="2024-11-05T16:52:02.964" v="1590" actId="2711"/>
          <ac:spMkLst>
            <pc:docMk/>
            <pc:sldMk cId="4087393954" sldId="257"/>
            <ac:spMk id="3" creationId="{6EC0F3DA-6F5D-5D50-4B49-C1E984831368}"/>
          </ac:spMkLst>
        </pc:spChg>
        <pc:spChg chg="mod">
          <ac:chgData name="Dena Porter" userId="43ad2a08-1b1b-4d74-8344-e8a3871ee770" providerId="ADAL" clId="{C278CBB3-4540-4CE8-9711-FC813C03C398}" dt="2024-11-05T16:52:11.334" v="1591" actId="2711"/>
          <ac:spMkLst>
            <pc:docMk/>
            <pc:sldMk cId="4087393954" sldId="257"/>
            <ac:spMk id="4" creationId="{7CA541F5-E388-F579-39C0-F71EAD1F3C22}"/>
          </ac:spMkLst>
        </pc:spChg>
      </pc:sldChg>
      <pc:sldChg chg="modSp mod">
        <pc:chgData name="Dena Porter" userId="43ad2a08-1b1b-4d74-8344-e8a3871ee770" providerId="ADAL" clId="{C278CBB3-4540-4CE8-9711-FC813C03C398}" dt="2024-11-05T16:58:59.851" v="1685" actId="2711"/>
        <pc:sldMkLst>
          <pc:docMk/>
          <pc:sldMk cId="4241702065" sldId="259"/>
        </pc:sldMkLst>
        <pc:spChg chg="mod">
          <ac:chgData name="Dena Porter" userId="43ad2a08-1b1b-4d74-8344-e8a3871ee770" providerId="ADAL" clId="{C278CBB3-4540-4CE8-9711-FC813C03C398}" dt="2024-11-05T16:58:59.851" v="1685" actId="2711"/>
          <ac:spMkLst>
            <pc:docMk/>
            <pc:sldMk cId="4241702065" sldId="259"/>
            <ac:spMk id="2" creationId="{3BE8D262-62DD-55F9-6D6A-414F0E799A2A}"/>
          </ac:spMkLst>
        </pc:spChg>
      </pc:sldChg>
      <pc:sldChg chg="modSp mod modCm">
        <pc:chgData name="Dena Porter" userId="43ad2a08-1b1b-4d74-8344-e8a3871ee770" providerId="ADAL" clId="{C278CBB3-4540-4CE8-9711-FC813C03C398}" dt="2024-11-05T21:21:15.815" v="1703" actId="20577"/>
        <pc:sldMkLst>
          <pc:docMk/>
          <pc:sldMk cId="3317870339" sldId="285"/>
        </pc:sldMkLst>
        <pc:spChg chg="mod">
          <ac:chgData name="Dena Porter" userId="43ad2a08-1b1b-4d74-8344-e8a3871ee770" providerId="ADAL" clId="{C278CBB3-4540-4CE8-9711-FC813C03C398}" dt="2024-11-05T21:21:15.815" v="1703" actId="20577"/>
          <ac:spMkLst>
            <pc:docMk/>
            <pc:sldMk cId="3317870339" sldId="285"/>
            <ac:spMk id="3" creationId="{76FC354D-D64E-5773-D29E-D399D40EC2A8}"/>
          </ac:spMkLst>
        </pc:spChg>
        <pc:extLst>
          <p:ext xmlns:p="http://schemas.openxmlformats.org/presentationml/2006/main" uri="{D6D511B9-2390-475A-947B-AFAB55BFBCF1}">
            <pc226:cmChg xmlns:pc226="http://schemas.microsoft.com/office/powerpoint/2022/06/main/command" chg="mod">
              <pc226:chgData name="Dena Porter" userId="43ad2a08-1b1b-4d74-8344-e8a3871ee770" providerId="ADAL" clId="{C278CBB3-4540-4CE8-9711-FC813C03C398}" dt="2024-11-05T21:21:15.815" v="1703" actId="20577"/>
              <pc2:cmMkLst xmlns:pc2="http://schemas.microsoft.com/office/powerpoint/2019/9/main/command">
                <pc:docMk/>
                <pc:sldMk cId="3317870339" sldId="285"/>
                <pc2:cmMk id="{DFBA7EF3-1A8B-42E3-9E02-1B0349D77F05}"/>
              </pc2:cmMkLst>
            </pc226:cmChg>
          </p:ext>
        </pc:extLst>
      </pc:sldChg>
      <pc:sldChg chg="modSp mod">
        <pc:chgData name="Dena Porter" userId="43ad2a08-1b1b-4d74-8344-e8a3871ee770" providerId="ADAL" clId="{C278CBB3-4540-4CE8-9711-FC813C03C398}" dt="2024-11-05T16:53:15.878" v="1601" actId="2711"/>
        <pc:sldMkLst>
          <pc:docMk/>
          <pc:sldMk cId="391959870" sldId="288"/>
        </pc:sldMkLst>
        <pc:spChg chg="mod">
          <ac:chgData name="Dena Porter" userId="43ad2a08-1b1b-4d74-8344-e8a3871ee770" providerId="ADAL" clId="{C278CBB3-4540-4CE8-9711-FC813C03C398}" dt="2024-11-05T16:53:15.878" v="1601" actId="2711"/>
          <ac:spMkLst>
            <pc:docMk/>
            <pc:sldMk cId="391959870" sldId="288"/>
            <ac:spMk id="5" creationId="{EDE8FACD-E593-17B9-AA05-787CB3FD509D}"/>
          </ac:spMkLst>
        </pc:spChg>
      </pc:sldChg>
      <pc:sldChg chg="modNotesTx">
        <pc:chgData name="Dena Porter" userId="43ad2a08-1b1b-4d74-8344-e8a3871ee770" providerId="ADAL" clId="{C278CBB3-4540-4CE8-9711-FC813C03C398}" dt="2024-11-05T16:44:50.094" v="1584" actId="20577"/>
        <pc:sldMkLst>
          <pc:docMk/>
          <pc:sldMk cId="2173284604" sldId="294"/>
        </pc:sldMkLst>
      </pc:sldChg>
      <pc:sldChg chg="modSp mod modCm">
        <pc:chgData name="Dena Porter" userId="43ad2a08-1b1b-4d74-8344-e8a3871ee770" providerId="ADAL" clId="{C278CBB3-4540-4CE8-9711-FC813C03C398}" dt="2024-11-05T16:52:54.422" v="1598" actId="2711"/>
        <pc:sldMkLst>
          <pc:docMk/>
          <pc:sldMk cId="1614827501" sldId="298"/>
        </pc:sldMkLst>
        <pc:spChg chg="mod">
          <ac:chgData name="Dena Porter" userId="43ad2a08-1b1b-4d74-8344-e8a3871ee770" providerId="ADAL" clId="{C278CBB3-4540-4CE8-9711-FC813C03C398}" dt="2024-11-05T16:52:54.422" v="1598" actId="2711"/>
          <ac:spMkLst>
            <pc:docMk/>
            <pc:sldMk cId="1614827501" sldId="298"/>
            <ac:spMk id="5" creationId="{7C746B7D-7683-950B-AA72-91EAFDAD8165}"/>
          </ac:spMkLst>
        </pc:spChg>
        <pc:extLst>
          <p:ext xmlns:p="http://schemas.openxmlformats.org/presentationml/2006/main" uri="{D6D511B9-2390-475A-947B-AFAB55BFBCF1}">
            <pc226:cmChg xmlns:pc226="http://schemas.microsoft.com/office/powerpoint/2022/06/main/command" chg="mod">
              <pc226:chgData name="Dena Porter" userId="43ad2a08-1b1b-4d74-8344-e8a3871ee770" providerId="ADAL" clId="{C278CBB3-4540-4CE8-9711-FC813C03C398}" dt="2024-11-05T15:30:09.695" v="1" actId="20577"/>
              <pc2:cmMkLst xmlns:pc2="http://schemas.microsoft.com/office/powerpoint/2019/9/main/command">
                <pc:docMk/>
                <pc:sldMk cId="1614827501" sldId="298"/>
                <pc2:cmMk id="{3488D256-8505-4BDA-8BE6-09B823ECDA02}"/>
              </pc2:cmMkLst>
            </pc226:cmChg>
            <pc226:cmChg xmlns:pc226="http://schemas.microsoft.com/office/powerpoint/2022/06/main/command" chg="mod">
              <pc226:chgData name="Dena Porter" userId="43ad2a08-1b1b-4d74-8344-e8a3871ee770" providerId="ADAL" clId="{C278CBB3-4540-4CE8-9711-FC813C03C398}" dt="2024-11-05T15:30:09.695" v="1" actId="20577"/>
              <pc2:cmMkLst xmlns:pc2="http://schemas.microsoft.com/office/powerpoint/2019/9/main/command">
                <pc:docMk/>
                <pc:sldMk cId="1614827501" sldId="298"/>
                <pc2:cmMk id="{1323FCE3-DE76-46BF-A6C1-EB08ABF8832A}"/>
              </pc2:cmMkLst>
            </pc226:cmChg>
            <pc226:cmChg xmlns:pc226="http://schemas.microsoft.com/office/powerpoint/2022/06/main/command" chg="mod">
              <pc226:chgData name="Dena Porter" userId="43ad2a08-1b1b-4d74-8344-e8a3871ee770" providerId="ADAL" clId="{C278CBB3-4540-4CE8-9711-FC813C03C398}" dt="2024-11-05T15:30:09.695" v="1" actId="20577"/>
              <pc2:cmMkLst xmlns:pc2="http://schemas.microsoft.com/office/powerpoint/2019/9/main/command">
                <pc:docMk/>
                <pc:sldMk cId="1614827501" sldId="298"/>
                <pc2:cmMk id="{8FB595E6-DC8F-494E-BD5B-4E103EE6EAC9}"/>
              </pc2:cmMkLst>
            </pc226:cmChg>
          </p:ext>
        </pc:extLst>
      </pc:sldChg>
      <pc:sldChg chg="modSp mod">
        <pc:chgData name="Dena Porter" userId="43ad2a08-1b1b-4d74-8344-e8a3871ee770" providerId="ADAL" clId="{C278CBB3-4540-4CE8-9711-FC813C03C398}" dt="2024-11-05T20:14:49.229" v="1696" actId="20577"/>
        <pc:sldMkLst>
          <pc:docMk/>
          <pc:sldMk cId="2393626369" sldId="299"/>
        </pc:sldMkLst>
        <pc:spChg chg="mod">
          <ac:chgData name="Dena Porter" userId="43ad2a08-1b1b-4d74-8344-e8a3871ee770" providerId="ADAL" clId="{C278CBB3-4540-4CE8-9711-FC813C03C398}" dt="2024-11-05T20:14:49.229" v="1696" actId="20577"/>
          <ac:spMkLst>
            <pc:docMk/>
            <pc:sldMk cId="2393626369" sldId="299"/>
            <ac:spMk id="3" creationId="{847EF0F3-E4AD-26E1-B92A-1FE646A303BB}"/>
          </ac:spMkLst>
        </pc:spChg>
      </pc:sldChg>
      <pc:sldChg chg="modSp mod">
        <pc:chgData name="Dena Porter" userId="43ad2a08-1b1b-4d74-8344-e8a3871ee770" providerId="ADAL" clId="{C278CBB3-4540-4CE8-9711-FC813C03C398}" dt="2024-11-05T20:14:04.991" v="1692" actId="20577"/>
        <pc:sldMkLst>
          <pc:docMk/>
          <pc:sldMk cId="3817372518" sldId="303"/>
        </pc:sldMkLst>
        <pc:spChg chg="mod">
          <ac:chgData name="Dena Porter" userId="43ad2a08-1b1b-4d74-8344-e8a3871ee770" providerId="ADAL" clId="{C278CBB3-4540-4CE8-9711-FC813C03C398}" dt="2024-11-05T20:14:04.991" v="1692" actId="20577"/>
          <ac:spMkLst>
            <pc:docMk/>
            <pc:sldMk cId="3817372518" sldId="303"/>
            <ac:spMk id="3" creationId="{BDAE10CF-4DC5-8609-A62F-FE039355DF56}"/>
          </ac:spMkLst>
        </pc:spChg>
      </pc:sldChg>
      <pc:sldChg chg="modSp mod modNotesTx">
        <pc:chgData name="Dena Porter" userId="43ad2a08-1b1b-4d74-8344-e8a3871ee770" providerId="ADAL" clId="{C278CBB3-4540-4CE8-9711-FC813C03C398}" dt="2024-11-06T20:42:00.132" v="3272" actId="6549"/>
        <pc:sldMkLst>
          <pc:docMk/>
          <pc:sldMk cId="2195813195" sldId="305"/>
        </pc:sldMkLst>
        <pc:spChg chg="mod">
          <ac:chgData name="Dena Porter" userId="43ad2a08-1b1b-4d74-8344-e8a3871ee770" providerId="ADAL" clId="{C278CBB3-4540-4CE8-9711-FC813C03C398}" dt="2024-11-05T16:58:37.945" v="1683" actId="20577"/>
          <ac:spMkLst>
            <pc:docMk/>
            <pc:sldMk cId="2195813195" sldId="305"/>
            <ac:spMk id="3" creationId="{92B4FE5A-0990-BD5A-B965-04935F22B549}"/>
          </ac:spMkLst>
        </pc:spChg>
      </pc:sldChg>
      <pc:sldChg chg="modSp mod">
        <pc:chgData name="Dena Porter" userId="43ad2a08-1b1b-4d74-8344-e8a3871ee770" providerId="ADAL" clId="{C278CBB3-4540-4CE8-9711-FC813C03C398}" dt="2024-11-05T16:53:06.724" v="1600" actId="14100"/>
        <pc:sldMkLst>
          <pc:docMk/>
          <pc:sldMk cId="2050727510" sldId="306"/>
        </pc:sldMkLst>
        <pc:spChg chg="mod">
          <ac:chgData name="Dena Porter" userId="43ad2a08-1b1b-4d74-8344-e8a3871ee770" providerId="ADAL" clId="{C278CBB3-4540-4CE8-9711-FC813C03C398}" dt="2024-11-05T16:53:06.724" v="1600" actId="14100"/>
          <ac:spMkLst>
            <pc:docMk/>
            <pc:sldMk cId="2050727510" sldId="306"/>
            <ac:spMk id="3" creationId="{E054E167-3C19-17F8-A1EC-D37042912841}"/>
          </ac:spMkLst>
        </pc:spChg>
      </pc:sldChg>
      <pc:sldChg chg="modSp mod">
        <pc:chgData name="Dena Porter" userId="43ad2a08-1b1b-4d74-8344-e8a3871ee770" providerId="ADAL" clId="{C278CBB3-4540-4CE8-9711-FC813C03C398}" dt="2024-11-05T16:53:37.440" v="1604" actId="27636"/>
        <pc:sldMkLst>
          <pc:docMk/>
          <pc:sldMk cId="2162847027" sldId="308"/>
        </pc:sldMkLst>
        <pc:spChg chg="mod">
          <ac:chgData name="Dena Porter" userId="43ad2a08-1b1b-4d74-8344-e8a3871ee770" providerId="ADAL" clId="{C278CBB3-4540-4CE8-9711-FC813C03C398}" dt="2024-11-05T16:53:37.440" v="1604" actId="27636"/>
          <ac:spMkLst>
            <pc:docMk/>
            <pc:sldMk cId="2162847027" sldId="308"/>
            <ac:spMk id="3" creationId="{24C44CC4-9887-643F-6CFF-2E13C80B01F9}"/>
          </ac:spMkLst>
        </pc:spChg>
      </pc:sldChg>
      <pc:sldChg chg="addSp modSp mod modTransition modAnim modNotesTx">
        <pc:chgData name="Dena Porter" userId="43ad2a08-1b1b-4d74-8344-e8a3871ee770" providerId="ADAL" clId="{C278CBB3-4540-4CE8-9711-FC813C03C398}" dt="2024-11-06T20:47:38.141" v="3321"/>
        <pc:sldMkLst>
          <pc:docMk/>
          <pc:sldMk cId="4160740408" sldId="309"/>
        </pc:sldMkLst>
        <pc:spChg chg="add mod">
          <ac:chgData name="Dena Porter" userId="43ad2a08-1b1b-4d74-8344-e8a3871ee770" providerId="ADAL" clId="{C278CBB3-4540-4CE8-9711-FC813C03C398}" dt="2024-11-05T16:53:48.958" v="1606" actId="14100"/>
          <ac:spMkLst>
            <pc:docMk/>
            <pc:sldMk cId="4160740408" sldId="309"/>
            <ac:spMk id="3" creationId="{D0BCF99D-E732-4014-694C-B7008E1008FE}"/>
          </ac:spMkLst>
        </pc:spChg>
        <pc:spChg chg="add mod">
          <ac:chgData name="Dena Porter" userId="43ad2a08-1b1b-4d74-8344-e8a3871ee770" providerId="ADAL" clId="{C278CBB3-4540-4CE8-9711-FC813C03C398}" dt="2024-11-05T17:00:27.154" v="1687" actId="14100"/>
          <ac:spMkLst>
            <pc:docMk/>
            <pc:sldMk cId="4160740408" sldId="309"/>
            <ac:spMk id="4" creationId="{DA616E09-49B9-92B7-52C7-8CE3C50A1CFB}"/>
          </ac:spMkLst>
        </pc:spChg>
        <pc:spChg chg="add mod">
          <ac:chgData name="Dena Porter" userId="43ad2a08-1b1b-4d74-8344-e8a3871ee770" providerId="ADAL" clId="{C278CBB3-4540-4CE8-9711-FC813C03C398}" dt="2024-11-05T17:00:34.287" v="1688" actId="14100"/>
          <ac:spMkLst>
            <pc:docMk/>
            <pc:sldMk cId="4160740408" sldId="309"/>
            <ac:spMk id="5" creationId="{CA0ED1D6-B081-C032-041A-7614F0283081}"/>
          </ac:spMkLst>
        </pc:spChg>
        <pc:spChg chg="add mod">
          <ac:chgData name="Dena Porter" userId="43ad2a08-1b1b-4d74-8344-e8a3871ee770" providerId="ADAL" clId="{C278CBB3-4540-4CE8-9711-FC813C03C398}" dt="2024-11-05T16:54:13.305" v="1612" actId="14100"/>
          <ac:spMkLst>
            <pc:docMk/>
            <pc:sldMk cId="4160740408" sldId="309"/>
            <ac:spMk id="6" creationId="{087BD8A2-D0C3-30EE-8667-6E4BE16B90E1}"/>
          </ac:spMkLst>
        </pc:spChg>
        <pc:spChg chg="add mod">
          <ac:chgData name="Dena Porter" userId="43ad2a08-1b1b-4d74-8344-e8a3871ee770" providerId="ADAL" clId="{C278CBB3-4540-4CE8-9711-FC813C03C398}" dt="2024-11-05T16:54:18.240" v="1613" actId="2711"/>
          <ac:spMkLst>
            <pc:docMk/>
            <pc:sldMk cId="4160740408" sldId="309"/>
            <ac:spMk id="7" creationId="{6B188AF0-816E-896A-7B20-76ECF43ED685}"/>
          </ac:spMkLst>
        </pc:spChg>
        <pc:picChg chg="mod">
          <ac:chgData name="Dena Porter" userId="43ad2a08-1b1b-4d74-8344-e8a3871ee770" providerId="ADAL" clId="{C278CBB3-4540-4CE8-9711-FC813C03C398}" dt="2024-11-05T15:34:27.114" v="167" actId="1036"/>
          <ac:picMkLst>
            <pc:docMk/>
            <pc:sldMk cId="4160740408" sldId="309"/>
            <ac:picMk id="12" creationId="{025E736B-8AE6-8A6A-D0CA-CE3B41C1F224}"/>
          </ac:picMkLst>
        </pc:picChg>
      </pc:sldChg>
      <pc:sldChg chg="addSp delSp modSp mod modAnim modNotesTx">
        <pc:chgData name="Dena Porter" userId="43ad2a08-1b1b-4d74-8344-e8a3871ee770" providerId="ADAL" clId="{C278CBB3-4540-4CE8-9711-FC813C03C398}" dt="2024-11-06T20:46:26.269" v="3306"/>
        <pc:sldMkLst>
          <pc:docMk/>
          <pc:sldMk cId="3962290736" sldId="310"/>
        </pc:sldMkLst>
        <pc:spChg chg="mod">
          <ac:chgData name="Dena Porter" userId="43ad2a08-1b1b-4d74-8344-e8a3871ee770" providerId="ADAL" clId="{C278CBB3-4540-4CE8-9711-FC813C03C398}" dt="2024-11-06T20:46:20.052" v="3305" actId="20577"/>
          <ac:spMkLst>
            <pc:docMk/>
            <pc:sldMk cId="3962290736" sldId="310"/>
            <ac:spMk id="2" creationId="{72DDBCBB-DC9C-CCB6-B6BD-96B78F5E8D49}"/>
          </ac:spMkLst>
        </pc:spChg>
        <pc:spChg chg="add mod">
          <ac:chgData name="Dena Porter" userId="43ad2a08-1b1b-4d74-8344-e8a3871ee770" providerId="ADAL" clId="{C278CBB3-4540-4CE8-9711-FC813C03C398}" dt="2024-11-05T16:54:55.886" v="1619" actId="113"/>
          <ac:spMkLst>
            <pc:docMk/>
            <pc:sldMk cId="3962290736" sldId="310"/>
            <ac:spMk id="7" creationId="{208668C4-E25B-7DD7-CD0B-180D9899F6C7}"/>
          </ac:spMkLst>
        </pc:spChg>
        <pc:spChg chg="add mod">
          <ac:chgData name="Dena Porter" userId="43ad2a08-1b1b-4d74-8344-e8a3871ee770" providerId="ADAL" clId="{C278CBB3-4540-4CE8-9711-FC813C03C398}" dt="2024-11-05T16:55:52.503" v="1633" actId="14100"/>
          <ac:spMkLst>
            <pc:docMk/>
            <pc:sldMk cId="3962290736" sldId="310"/>
            <ac:spMk id="8" creationId="{E817D4CA-6487-EFB4-81EC-45B8FD761EE5}"/>
          </ac:spMkLst>
        </pc:spChg>
        <pc:picChg chg="del mod">
          <ac:chgData name="Dena Porter" userId="43ad2a08-1b1b-4d74-8344-e8a3871ee770" providerId="ADAL" clId="{C278CBB3-4540-4CE8-9711-FC813C03C398}" dt="2024-11-05T15:40:45.620" v="169" actId="478"/>
          <ac:picMkLst>
            <pc:docMk/>
            <pc:sldMk cId="3962290736" sldId="310"/>
            <ac:picMk id="5" creationId="{4645F53F-A576-AE5A-4C9B-49374BE23327}"/>
          </ac:picMkLst>
        </pc:picChg>
        <pc:picChg chg="add mod modCrop">
          <ac:chgData name="Dena Porter" userId="43ad2a08-1b1b-4d74-8344-e8a3871ee770" providerId="ADAL" clId="{C278CBB3-4540-4CE8-9711-FC813C03C398}" dt="2024-11-05T15:42:41.854" v="204" actId="1076"/>
          <ac:picMkLst>
            <pc:docMk/>
            <pc:sldMk cId="3962290736" sldId="310"/>
            <ac:picMk id="6" creationId="{91158998-E7CC-DFF3-7E83-002274654494}"/>
          </ac:picMkLst>
        </pc:picChg>
      </pc:sldChg>
      <pc:sldChg chg="addSp delSp modSp mod modAnim modNotesTx">
        <pc:chgData name="Dena Porter" userId="43ad2a08-1b1b-4d74-8344-e8a3871ee770" providerId="ADAL" clId="{C278CBB3-4540-4CE8-9711-FC813C03C398}" dt="2024-11-06T20:46:31.013" v="3307"/>
        <pc:sldMkLst>
          <pc:docMk/>
          <pc:sldMk cId="873422843" sldId="311"/>
        </pc:sldMkLst>
        <pc:spChg chg="add mod">
          <ac:chgData name="Dena Porter" userId="43ad2a08-1b1b-4d74-8344-e8a3871ee770" providerId="ADAL" clId="{C278CBB3-4540-4CE8-9711-FC813C03C398}" dt="2024-11-05T16:55:24.951" v="1628" actId="20577"/>
          <ac:spMkLst>
            <pc:docMk/>
            <pc:sldMk cId="873422843" sldId="311"/>
            <ac:spMk id="2" creationId="{F2704289-4EAA-B717-CBB6-7CE340C8F3E0}"/>
          </ac:spMkLst>
        </pc:spChg>
        <pc:spChg chg="add mod">
          <ac:chgData name="Dena Porter" userId="43ad2a08-1b1b-4d74-8344-e8a3871ee770" providerId="ADAL" clId="{C278CBB3-4540-4CE8-9711-FC813C03C398}" dt="2024-11-05T16:55:36.943" v="1630" actId="14100"/>
          <ac:spMkLst>
            <pc:docMk/>
            <pc:sldMk cId="873422843" sldId="311"/>
            <ac:spMk id="3" creationId="{E69AF696-902E-92E5-473F-E3CB74E6B69E}"/>
          </ac:spMkLst>
        </pc:spChg>
        <pc:picChg chg="del">
          <ac:chgData name="Dena Porter" userId="43ad2a08-1b1b-4d74-8344-e8a3871ee770" providerId="ADAL" clId="{C278CBB3-4540-4CE8-9711-FC813C03C398}" dt="2024-11-05T15:45:20.010" v="416" actId="478"/>
          <ac:picMkLst>
            <pc:docMk/>
            <pc:sldMk cId="873422843" sldId="311"/>
            <ac:picMk id="5" creationId="{E7D5DFC2-0FD4-5AFB-FC6F-F0502E7CD87C}"/>
          </ac:picMkLst>
        </pc:picChg>
        <pc:picChg chg="add mod modCrop">
          <ac:chgData name="Dena Porter" userId="43ad2a08-1b1b-4d74-8344-e8a3871ee770" providerId="ADAL" clId="{C278CBB3-4540-4CE8-9711-FC813C03C398}" dt="2024-11-05T15:46:54.512" v="436" actId="1440"/>
          <ac:picMkLst>
            <pc:docMk/>
            <pc:sldMk cId="873422843" sldId="311"/>
            <ac:picMk id="7" creationId="{93443AC1-DF49-50DC-A976-059D9EAA3158}"/>
          </ac:picMkLst>
        </pc:picChg>
      </pc:sldChg>
      <pc:sldChg chg="addSp delSp modSp mod modAnim modNotesTx">
        <pc:chgData name="Dena Porter" userId="43ad2a08-1b1b-4d74-8344-e8a3871ee770" providerId="ADAL" clId="{C278CBB3-4540-4CE8-9711-FC813C03C398}" dt="2024-11-06T20:46:35.225" v="3308"/>
        <pc:sldMkLst>
          <pc:docMk/>
          <pc:sldMk cId="2025325025" sldId="312"/>
        </pc:sldMkLst>
        <pc:spChg chg="add del mod">
          <ac:chgData name="Dena Porter" userId="43ad2a08-1b1b-4d74-8344-e8a3871ee770" providerId="ADAL" clId="{C278CBB3-4540-4CE8-9711-FC813C03C398}" dt="2024-11-05T15:47:19.249" v="438" actId="478"/>
          <ac:spMkLst>
            <pc:docMk/>
            <pc:sldMk cId="2025325025" sldId="312"/>
            <ac:spMk id="3" creationId="{E1B30453-1BD2-67F1-E9FF-4F69D6DA2036}"/>
          </ac:spMkLst>
        </pc:spChg>
        <pc:spChg chg="add mod">
          <ac:chgData name="Dena Porter" userId="43ad2a08-1b1b-4d74-8344-e8a3871ee770" providerId="ADAL" clId="{C278CBB3-4540-4CE8-9711-FC813C03C398}" dt="2024-11-05T16:56:16.576" v="1639" actId="20577"/>
          <ac:spMkLst>
            <pc:docMk/>
            <pc:sldMk cId="2025325025" sldId="312"/>
            <ac:spMk id="6" creationId="{66A47E4B-B4F5-1957-6777-8E347C8D938B}"/>
          </ac:spMkLst>
        </pc:spChg>
        <pc:spChg chg="add mod">
          <ac:chgData name="Dena Porter" userId="43ad2a08-1b1b-4d74-8344-e8a3871ee770" providerId="ADAL" clId="{C278CBB3-4540-4CE8-9711-FC813C03C398}" dt="2024-11-05T16:56:28.505" v="1642" actId="14100"/>
          <ac:spMkLst>
            <pc:docMk/>
            <pc:sldMk cId="2025325025" sldId="312"/>
            <ac:spMk id="8" creationId="{422BB80D-E093-CB79-9AD3-0C784785F7FB}"/>
          </ac:spMkLst>
        </pc:spChg>
        <pc:picChg chg="del">
          <ac:chgData name="Dena Porter" userId="43ad2a08-1b1b-4d74-8344-e8a3871ee770" providerId="ADAL" clId="{C278CBB3-4540-4CE8-9711-FC813C03C398}" dt="2024-11-05T15:47:10.047" v="437" actId="478"/>
          <ac:picMkLst>
            <pc:docMk/>
            <pc:sldMk cId="2025325025" sldId="312"/>
            <ac:picMk id="5" creationId="{664890ED-993B-5CC6-C9DB-DB59EA39E5DF}"/>
          </ac:picMkLst>
        </pc:picChg>
        <pc:picChg chg="add mod">
          <ac:chgData name="Dena Porter" userId="43ad2a08-1b1b-4d74-8344-e8a3871ee770" providerId="ADAL" clId="{C278CBB3-4540-4CE8-9711-FC813C03C398}" dt="2024-11-05T15:51:38.163" v="681" actId="1076"/>
          <ac:picMkLst>
            <pc:docMk/>
            <pc:sldMk cId="2025325025" sldId="312"/>
            <ac:picMk id="10" creationId="{B4EC309F-049C-B091-2425-526325B38314}"/>
          </ac:picMkLst>
        </pc:picChg>
      </pc:sldChg>
      <pc:sldChg chg="addSp delSp modSp mod modAnim modNotesTx">
        <pc:chgData name="Dena Porter" userId="43ad2a08-1b1b-4d74-8344-e8a3871ee770" providerId="ADAL" clId="{C278CBB3-4540-4CE8-9711-FC813C03C398}" dt="2024-11-06T20:46:38.707" v="3309"/>
        <pc:sldMkLst>
          <pc:docMk/>
          <pc:sldMk cId="2274367401" sldId="313"/>
        </pc:sldMkLst>
        <pc:spChg chg="add mod">
          <ac:chgData name="Dena Porter" userId="43ad2a08-1b1b-4d74-8344-e8a3871ee770" providerId="ADAL" clId="{C278CBB3-4540-4CE8-9711-FC813C03C398}" dt="2024-11-05T16:57:02.971" v="1653" actId="113"/>
          <ac:spMkLst>
            <pc:docMk/>
            <pc:sldMk cId="2274367401" sldId="313"/>
            <ac:spMk id="2" creationId="{A3A31A67-61B8-789E-F7E6-11686E89E522}"/>
          </ac:spMkLst>
        </pc:spChg>
        <pc:picChg chg="del">
          <ac:chgData name="Dena Porter" userId="43ad2a08-1b1b-4d74-8344-e8a3871ee770" providerId="ADAL" clId="{C278CBB3-4540-4CE8-9711-FC813C03C398}" dt="2024-11-05T15:51:58.126" v="685" actId="478"/>
          <ac:picMkLst>
            <pc:docMk/>
            <pc:sldMk cId="2274367401" sldId="313"/>
            <ac:picMk id="5" creationId="{29CF2AAD-710A-FB5F-75C6-A3F1BC2B62BD}"/>
          </ac:picMkLst>
        </pc:picChg>
        <pc:picChg chg="add mod">
          <ac:chgData name="Dena Porter" userId="43ad2a08-1b1b-4d74-8344-e8a3871ee770" providerId="ADAL" clId="{C278CBB3-4540-4CE8-9711-FC813C03C398}" dt="2024-11-05T16:57:06.043" v="1654" actId="1076"/>
          <ac:picMkLst>
            <pc:docMk/>
            <pc:sldMk cId="2274367401" sldId="313"/>
            <ac:picMk id="6" creationId="{95A803BE-D8E0-7459-12F2-A5EB56A1C2BD}"/>
          </ac:picMkLst>
        </pc:picChg>
      </pc:sldChg>
      <pc:sldChg chg="addSp delSp modSp mod modAnim modNotesTx">
        <pc:chgData name="Dena Porter" userId="43ad2a08-1b1b-4d74-8344-e8a3871ee770" providerId="ADAL" clId="{C278CBB3-4540-4CE8-9711-FC813C03C398}" dt="2024-11-06T20:46:42.465" v="3310"/>
        <pc:sldMkLst>
          <pc:docMk/>
          <pc:sldMk cId="1165623802" sldId="314"/>
        </pc:sldMkLst>
        <pc:spChg chg="add mod">
          <ac:chgData name="Dena Porter" userId="43ad2a08-1b1b-4d74-8344-e8a3871ee770" providerId="ADAL" clId="{C278CBB3-4540-4CE8-9711-FC813C03C398}" dt="2024-11-05T16:57:25.143" v="1663" actId="20577"/>
          <ac:spMkLst>
            <pc:docMk/>
            <pc:sldMk cId="1165623802" sldId="314"/>
            <ac:spMk id="2" creationId="{59B6E45E-1203-A999-0A51-F69FA219DDDA}"/>
          </ac:spMkLst>
        </pc:spChg>
        <pc:spChg chg="add mod">
          <ac:chgData name="Dena Porter" userId="43ad2a08-1b1b-4d74-8344-e8a3871ee770" providerId="ADAL" clId="{C278CBB3-4540-4CE8-9711-FC813C03C398}" dt="2024-11-05T16:57:35.964" v="1666" actId="14100"/>
          <ac:spMkLst>
            <pc:docMk/>
            <pc:sldMk cId="1165623802" sldId="314"/>
            <ac:spMk id="6" creationId="{241BCD97-8B54-231A-C10F-89A11E8487B6}"/>
          </ac:spMkLst>
        </pc:spChg>
        <pc:picChg chg="del">
          <ac:chgData name="Dena Porter" userId="43ad2a08-1b1b-4d74-8344-e8a3871ee770" providerId="ADAL" clId="{C278CBB3-4540-4CE8-9711-FC813C03C398}" dt="2024-11-05T15:53:23.829" v="727" actId="478"/>
          <ac:picMkLst>
            <pc:docMk/>
            <pc:sldMk cId="1165623802" sldId="314"/>
            <ac:picMk id="5" creationId="{8EED77FA-1C38-5E34-6880-269B96DB2000}"/>
          </ac:picMkLst>
        </pc:picChg>
        <pc:picChg chg="add mod">
          <ac:chgData name="Dena Porter" userId="43ad2a08-1b1b-4d74-8344-e8a3871ee770" providerId="ADAL" clId="{C278CBB3-4540-4CE8-9711-FC813C03C398}" dt="2024-11-05T16:04:40.796" v="766" actId="1076"/>
          <ac:picMkLst>
            <pc:docMk/>
            <pc:sldMk cId="1165623802" sldId="314"/>
            <ac:picMk id="8" creationId="{E2D18515-1C28-8653-3FF9-6B261A0241FC}"/>
          </ac:picMkLst>
        </pc:picChg>
      </pc:sldChg>
      <pc:sldChg chg="addSp modSp mod">
        <pc:chgData name="Dena Porter" userId="43ad2a08-1b1b-4d74-8344-e8a3871ee770" providerId="ADAL" clId="{C278CBB3-4540-4CE8-9711-FC813C03C398}" dt="2024-11-06T15:57:02.848" v="1826" actId="20577"/>
        <pc:sldMkLst>
          <pc:docMk/>
          <pc:sldMk cId="4113207204" sldId="315"/>
        </pc:sldMkLst>
        <pc:spChg chg="mod">
          <ac:chgData name="Dena Porter" userId="43ad2a08-1b1b-4d74-8344-e8a3871ee770" providerId="ADAL" clId="{C278CBB3-4540-4CE8-9711-FC813C03C398}" dt="2024-11-06T15:57:02.848" v="1826" actId="20577"/>
          <ac:spMkLst>
            <pc:docMk/>
            <pc:sldMk cId="4113207204" sldId="315"/>
            <ac:spMk id="2" creationId="{AC62FBAC-A439-9E9F-B456-AEE37BD88EF2}"/>
          </ac:spMkLst>
        </pc:spChg>
        <pc:spChg chg="mod">
          <ac:chgData name="Dena Porter" userId="43ad2a08-1b1b-4d74-8344-e8a3871ee770" providerId="ADAL" clId="{C278CBB3-4540-4CE8-9711-FC813C03C398}" dt="2024-11-06T15:12:32.564" v="1822" actId="20577"/>
          <ac:spMkLst>
            <pc:docMk/>
            <pc:sldMk cId="4113207204" sldId="315"/>
            <ac:spMk id="3" creationId="{34271854-59A5-954D-F699-EE8542C24509}"/>
          </ac:spMkLst>
        </pc:spChg>
        <pc:picChg chg="add mod">
          <ac:chgData name="Dena Porter" userId="43ad2a08-1b1b-4d74-8344-e8a3871ee770" providerId="ADAL" clId="{C278CBB3-4540-4CE8-9711-FC813C03C398}" dt="2024-11-06T15:11:35.506" v="1805" actId="1076"/>
          <ac:picMkLst>
            <pc:docMk/>
            <pc:sldMk cId="4113207204" sldId="315"/>
            <ac:picMk id="5" creationId="{F1C2B68B-8F64-C4B6-DDAE-2572ADA348A5}"/>
          </ac:picMkLst>
        </pc:picChg>
      </pc:sldChg>
      <pc:sldChg chg="del">
        <pc:chgData name="Dena Porter" userId="43ad2a08-1b1b-4d74-8344-e8a3871ee770" providerId="ADAL" clId="{C278CBB3-4540-4CE8-9711-FC813C03C398}" dt="2024-11-05T16:16:01.906" v="1072" actId="2696"/>
        <pc:sldMkLst>
          <pc:docMk/>
          <pc:sldMk cId="2502531220" sldId="316"/>
        </pc:sldMkLst>
      </pc:sldChg>
      <pc:sldChg chg="modSp mod ord">
        <pc:chgData name="Dena Porter" userId="43ad2a08-1b1b-4d74-8344-e8a3871ee770" providerId="ADAL" clId="{C278CBB3-4540-4CE8-9711-FC813C03C398}" dt="2024-11-06T15:56:55.844" v="1825"/>
        <pc:sldMkLst>
          <pc:docMk/>
          <pc:sldMk cId="977076832" sldId="317"/>
        </pc:sldMkLst>
        <pc:spChg chg="mod">
          <ac:chgData name="Dena Porter" userId="43ad2a08-1b1b-4d74-8344-e8a3871ee770" providerId="ADAL" clId="{C278CBB3-4540-4CE8-9711-FC813C03C398}" dt="2024-11-05T16:37:47.598" v="1112" actId="27636"/>
          <ac:spMkLst>
            <pc:docMk/>
            <pc:sldMk cId="977076832" sldId="317"/>
            <ac:spMk id="2" creationId="{6E2B9063-D737-88B3-1225-8CEFF2B77E45}"/>
          </ac:spMkLst>
        </pc:spChg>
        <pc:spChg chg="mod">
          <ac:chgData name="Dena Porter" userId="43ad2a08-1b1b-4d74-8344-e8a3871ee770" providerId="ADAL" clId="{C278CBB3-4540-4CE8-9711-FC813C03C398}" dt="2024-11-05T16:37:44.647" v="1110"/>
          <ac:spMkLst>
            <pc:docMk/>
            <pc:sldMk cId="977076832" sldId="317"/>
            <ac:spMk id="3" creationId="{E47A85AA-30BE-C8D9-D516-6E852A7C1D8B}"/>
          </ac:spMkLst>
        </pc:spChg>
      </pc:sldChg>
      <pc:sldChg chg="addSp delSp modSp new mod modClrScheme chgLayout">
        <pc:chgData name="Dena Porter" userId="43ad2a08-1b1b-4d74-8344-e8a3871ee770" providerId="ADAL" clId="{C278CBB3-4540-4CE8-9711-FC813C03C398}" dt="2024-11-06T16:11:10.227" v="1875" actId="1076"/>
        <pc:sldMkLst>
          <pc:docMk/>
          <pc:sldMk cId="4240905172" sldId="318"/>
        </pc:sldMkLst>
        <pc:spChg chg="del">
          <ac:chgData name="Dena Porter" userId="43ad2a08-1b1b-4d74-8344-e8a3871ee770" providerId="ADAL" clId="{C278CBB3-4540-4CE8-9711-FC813C03C398}" dt="2024-11-06T15:57:10.834" v="1827" actId="478"/>
          <ac:spMkLst>
            <pc:docMk/>
            <pc:sldMk cId="4240905172" sldId="318"/>
            <ac:spMk id="2" creationId="{B91FE032-8D8A-C19D-0385-11ECF4230BB1}"/>
          </ac:spMkLst>
        </pc:spChg>
        <pc:spChg chg="mod ord">
          <ac:chgData name="Dena Porter" userId="43ad2a08-1b1b-4d74-8344-e8a3871ee770" providerId="ADAL" clId="{C278CBB3-4540-4CE8-9711-FC813C03C398}" dt="2024-11-06T16:11:05.138" v="1874" actId="3626"/>
          <ac:spMkLst>
            <pc:docMk/>
            <pc:sldMk cId="4240905172" sldId="318"/>
            <ac:spMk id="3" creationId="{2CF00864-8657-E3E0-9A6D-5285288C060D}"/>
          </ac:spMkLst>
        </pc:spChg>
        <pc:spChg chg="add mod">
          <ac:chgData name="Dena Porter" userId="43ad2a08-1b1b-4d74-8344-e8a3871ee770" providerId="ADAL" clId="{C278CBB3-4540-4CE8-9711-FC813C03C398}" dt="2024-11-06T16:10:53.927" v="1873" actId="26606"/>
          <ac:spMkLst>
            <pc:docMk/>
            <pc:sldMk cId="4240905172" sldId="318"/>
            <ac:spMk id="4" creationId="{C969641E-1A8F-FE72-BBC3-3700E49F30DE}"/>
          </ac:spMkLst>
        </pc:spChg>
        <pc:picChg chg="add mod">
          <ac:chgData name="Dena Porter" userId="43ad2a08-1b1b-4d74-8344-e8a3871ee770" providerId="ADAL" clId="{C278CBB3-4540-4CE8-9711-FC813C03C398}" dt="2024-11-06T16:11:10.227" v="1875" actId="1076"/>
          <ac:picMkLst>
            <pc:docMk/>
            <pc:sldMk cId="4240905172" sldId="318"/>
            <ac:picMk id="6" creationId="{46713883-CC82-DF7F-AA24-5DD5C28715A9}"/>
          </ac:picMkLst>
        </pc:picChg>
      </pc:sldChg>
    </pc:docChg>
  </pc:docChgLst>
  <pc:docChgLst>
    <pc:chgData name="Dena Porter" userId="43ad2a08-1b1b-4d74-8344-e8a3871ee770" providerId="ADAL" clId="{BF8C8E65-2AF7-4A15-90E2-42635B91C926}"/>
    <pc:docChg chg="modSld">
      <pc:chgData name="Dena Porter" userId="43ad2a08-1b1b-4d74-8344-e8a3871ee770" providerId="ADAL" clId="{BF8C8E65-2AF7-4A15-90E2-42635B91C926}" dt="2024-10-23T13:47:01.678" v="14" actId="20577"/>
      <pc:docMkLst>
        <pc:docMk/>
      </pc:docMkLst>
      <pc:sldChg chg="modSp mod">
        <pc:chgData name="Dena Porter" userId="43ad2a08-1b1b-4d74-8344-e8a3871ee770" providerId="ADAL" clId="{BF8C8E65-2AF7-4A15-90E2-42635B91C926}" dt="2024-10-23T13:45:08.997" v="4" actId="114"/>
        <pc:sldMkLst>
          <pc:docMk/>
          <pc:sldMk cId="4087393954" sldId="257"/>
        </pc:sldMkLst>
        <pc:spChg chg="mod">
          <ac:chgData name="Dena Porter" userId="43ad2a08-1b1b-4d74-8344-e8a3871ee770" providerId="ADAL" clId="{BF8C8E65-2AF7-4A15-90E2-42635B91C926}" dt="2024-10-23T13:45:03.357" v="3" actId="20577"/>
          <ac:spMkLst>
            <pc:docMk/>
            <pc:sldMk cId="4087393954" sldId="257"/>
            <ac:spMk id="2" creationId="{D6455ECC-92FE-03CE-0ADD-459912C7128C}"/>
          </ac:spMkLst>
        </pc:spChg>
        <pc:spChg chg="mod">
          <ac:chgData name="Dena Porter" userId="43ad2a08-1b1b-4d74-8344-e8a3871ee770" providerId="ADAL" clId="{BF8C8E65-2AF7-4A15-90E2-42635B91C926}" dt="2024-10-23T13:45:08.997" v="4" actId="114"/>
          <ac:spMkLst>
            <pc:docMk/>
            <pc:sldMk cId="4087393954" sldId="257"/>
            <ac:spMk id="3" creationId="{6EC0F3DA-6F5D-5D50-4B49-C1E984831368}"/>
          </ac:spMkLst>
        </pc:spChg>
      </pc:sldChg>
      <pc:sldChg chg="modSp mod modCm">
        <pc:chgData name="Dena Porter" userId="43ad2a08-1b1b-4d74-8344-e8a3871ee770" providerId="ADAL" clId="{BF8C8E65-2AF7-4A15-90E2-42635B91C926}" dt="2024-10-23T13:47:01.678" v="14" actId="20577"/>
        <pc:sldMkLst>
          <pc:docMk/>
          <pc:sldMk cId="4241702065" sldId="259"/>
        </pc:sldMkLst>
        <pc:spChg chg="mod">
          <ac:chgData name="Dena Porter" userId="43ad2a08-1b1b-4d74-8344-e8a3871ee770" providerId="ADAL" clId="{BF8C8E65-2AF7-4A15-90E2-42635B91C926}" dt="2024-10-23T13:47:01.678" v="14" actId="20577"/>
          <ac:spMkLst>
            <pc:docMk/>
            <pc:sldMk cId="4241702065" sldId="259"/>
            <ac:spMk id="2" creationId="{3BE8D262-62DD-55F9-6D6A-414F0E799A2A}"/>
          </ac:spMkLst>
        </pc:spChg>
        <pc:extLst>
          <p:ext xmlns:p="http://schemas.openxmlformats.org/presentationml/2006/main" uri="{D6D511B9-2390-475A-947B-AFAB55BFBCF1}">
            <pc226:cmChg xmlns:pc226="http://schemas.microsoft.com/office/powerpoint/2022/06/main/command" chg="mod">
              <pc226:chgData name="Dena Porter" userId="43ad2a08-1b1b-4d74-8344-e8a3871ee770" providerId="ADAL" clId="{BF8C8E65-2AF7-4A15-90E2-42635B91C926}" dt="2024-10-23T13:47:01.678" v="14" actId="20577"/>
              <pc2:cmMkLst xmlns:pc2="http://schemas.microsoft.com/office/powerpoint/2019/9/main/command">
                <pc:docMk/>
                <pc:sldMk cId="4241702065" sldId="259"/>
                <pc2:cmMk id="{F39DA27A-077F-47B6-930C-3E747374E476}"/>
              </pc2:cmMkLst>
            </pc226:cmChg>
            <pc226:cmChg xmlns:pc226="http://schemas.microsoft.com/office/powerpoint/2022/06/main/command" chg="mod">
              <pc226:chgData name="Dena Porter" userId="43ad2a08-1b1b-4d74-8344-e8a3871ee770" providerId="ADAL" clId="{BF8C8E65-2AF7-4A15-90E2-42635B91C926}" dt="2024-10-23T13:47:01.678" v="14" actId="20577"/>
              <pc2:cmMkLst xmlns:pc2="http://schemas.microsoft.com/office/powerpoint/2019/9/main/command">
                <pc:docMk/>
                <pc:sldMk cId="4241702065" sldId="259"/>
                <pc2:cmMk id="{FF4BD8CC-3B3B-4BC7-AE8D-7E6AB1679203}"/>
              </pc2:cmMkLst>
            </pc226:cmChg>
          </p:ext>
        </pc:extLst>
      </pc:sldChg>
      <pc:sldChg chg="modSp">
        <pc:chgData name="Dena Porter" userId="43ad2a08-1b1b-4d74-8344-e8a3871ee770" providerId="ADAL" clId="{BF8C8E65-2AF7-4A15-90E2-42635B91C926}" dt="2024-10-23T13:46:06.314" v="11" actId="1076"/>
        <pc:sldMkLst>
          <pc:docMk/>
          <pc:sldMk cId="1614827501" sldId="298"/>
        </pc:sldMkLst>
        <pc:picChg chg="mod">
          <ac:chgData name="Dena Porter" userId="43ad2a08-1b1b-4d74-8344-e8a3871ee770" providerId="ADAL" clId="{BF8C8E65-2AF7-4A15-90E2-42635B91C926}" dt="2024-10-23T13:46:06.314" v="11" actId="1076"/>
          <ac:picMkLst>
            <pc:docMk/>
            <pc:sldMk cId="1614827501" sldId="298"/>
            <ac:picMk id="1026" creationId="{EDF112D0-E700-FB2A-F24F-559AA35AD86B}"/>
          </ac:picMkLst>
        </pc:picChg>
      </pc:sldChg>
    </pc:docChg>
  </pc:docChgLst>
  <pc:docChgLst>
    <pc:chgData name="Dena Porter" userId="43ad2a08-1b1b-4d74-8344-e8a3871ee770" providerId="ADAL" clId="{0FACDFAF-1C3A-4F6B-9F4F-9F80A3DF6AE3}"/>
    <pc:docChg chg="custSel addSld modSld sldOrd modNotesMaster">
      <pc:chgData name="Dena Porter" userId="43ad2a08-1b1b-4d74-8344-e8a3871ee770" providerId="ADAL" clId="{0FACDFAF-1C3A-4F6B-9F4F-9F80A3DF6AE3}" dt="2024-10-31T20:10:26.292" v="2672" actId="20577"/>
      <pc:docMkLst>
        <pc:docMk/>
      </pc:docMkLst>
      <pc:sldChg chg="modSp mod modNotesTx">
        <pc:chgData name="Dena Porter" userId="43ad2a08-1b1b-4d74-8344-e8a3871ee770" providerId="ADAL" clId="{0FACDFAF-1C3A-4F6B-9F4F-9F80A3DF6AE3}" dt="2024-10-31T19:55:51.489" v="651"/>
        <pc:sldMkLst>
          <pc:docMk/>
          <pc:sldMk cId="4087393954" sldId="257"/>
        </pc:sldMkLst>
        <pc:spChg chg="mod">
          <ac:chgData name="Dena Porter" userId="43ad2a08-1b1b-4d74-8344-e8a3871ee770" providerId="ADAL" clId="{0FACDFAF-1C3A-4F6B-9F4F-9F80A3DF6AE3}" dt="2024-10-29T16:53:56.408" v="5" actId="20577"/>
          <ac:spMkLst>
            <pc:docMk/>
            <pc:sldMk cId="4087393954" sldId="257"/>
            <ac:spMk id="2" creationId="{D6455ECC-92FE-03CE-0ADD-459912C7128C}"/>
          </ac:spMkLst>
        </pc:spChg>
      </pc:sldChg>
      <pc:sldChg chg="addSp delSp modSp mod modCm modNotesTx">
        <pc:chgData name="Dena Porter" userId="43ad2a08-1b1b-4d74-8344-e8a3871ee770" providerId="ADAL" clId="{0FACDFAF-1C3A-4F6B-9F4F-9F80A3DF6AE3}" dt="2024-10-31T20:10:26.292" v="2672" actId="20577"/>
        <pc:sldMkLst>
          <pc:docMk/>
          <pc:sldMk cId="3317870339" sldId="285"/>
        </pc:sldMkLst>
        <pc:spChg chg="mod">
          <ac:chgData name="Dena Porter" userId="43ad2a08-1b1b-4d74-8344-e8a3871ee770" providerId="ADAL" clId="{0FACDFAF-1C3A-4F6B-9F4F-9F80A3DF6AE3}" dt="2024-10-29T17:02:52.645" v="67"/>
          <ac:spMkLst>
            <pc:docMk/>
            <pc:sldMk cId="3317870339" sldId="285"/>
            <ac:spMk id="2" creationId="{216D45D0-97BD-B831-1121-69B473B65DD8}"/>
          </ac:spMkLst>
        </pc:spChg>
        <pc:spChg chg="mod">
          <ac:chgData name="Dena Porter" userId="43ad2a08-1b1b-4d74-8344-e8a3871ee770" providerId="ADAL" clId="{0FACDFAF-1C3A-4F6B-9F4F-9F80A3DF6AE3}" dt="2024-10-29T17:07:30.764" v="226" actId="1076"/>
          <ac:spMkLst>
            <pc:docMk/>
            <pc:sldMk cId="3317870339" sldId="285"/>
            <ac:spMk id="3" creationId="{76FC354D-D64E-5773-D29E-D399D40EC2A8}"/>
          </ac:spMkLst>
        </pc:spChg>
        <pc:picChg chg="del mod">
          <ac:chgData name="Dena Porter" userId="43ad2a08-1b1b-4d74-8344-e8a3871ee770" providerId="ADAL" clId="{0FACDFAF-1C3A-4F6B-9F4F-9F80A3DF6AE3}" dt="2024-10-29T17:07:12.425" v="219" actId="478"/>
          <ac:picMkLst>
            <pc:docMk/>
            <pc:sldMk cId="3317870339" sldId="285"/>
            <ac:picMk id="4" creationId="{A5D1FB1D-A311-29DA-43C8-8480AC8165EA}"/>
          </ac:picMkLst>
        </pc:picChg>
        <pc:picChg chg="add mod">
          <ac:chgData name="Dena Porter" userId="43ad2a08-1b1b-4d74-8344-e8a3871ee770" providerId="ADAL" clId="{0FACDFAF-1C3A-4F6B-9F4F-9F80A3DF6AE3}" dt="2024-10-29T17:07:19.185" v="222" actId="1076"/>
          <ac:picMkLst>
            <pc:docMk/>
            <pc:sldMk cId="3317870339" sldId="285"/>
            <ac:picMk id="6" creationId="{EA171260-DE24-7B9B-4B69-4103ABBEF3CB}"/>
          </ac:picMkLst>
        </pc:picChg>
        <pc:extLst>
          <p:ext xmlns:p="http://schemas.openxmlformats.org/presentationml/2006/main" uri="{D6D511B9-2390-475A-947B-AFAB55BFBCF1}">
            <pc226:cmChg xmlns:pc226="http://schemas.microsoft.com/office/powerpoint/2022/06/main/command" chg="mod">
              <pc226:chgData name="Dena Porter" userId="43ad2a08-1b1b-4d74-8344-e8a3871ee770" providerId="ADAL" clId="{0FACDFAF-1C3A-4F6B-9F4F-9F80A3DF6AE3}" dt="2024-10-29T17:04:49.852" v="206" actId="20577"/>
              <pc2:cmMkLst xmlns:pc2="http://schemas.microsoft.com/office/powerpoint/2019/9/main/command">
                <pc:docMk/>
                <pc:sldMk cId="3317870339" sldId="285"/>
                <pc2:cmMk id="{DFBA7EF3-1A8B-42E3-9E02-1B0349D77F05}"/>
              </pc2:cmMkLst>
            </pc226:cmChg>
          </p:ext>
        </pc:extLst>
      </pc:sldChg>
      <pc:sldChg chg="ord modNotesTx">
        <pc:chgData name="Dena Porter" userId="43ad2a08-1b1b-4d74-8344-e8a3871ee770" providerId="ADAL" clId="{0FACDFAF-1C3A-4F6B-9F4F-9F80A3DF6AE3}" dt="2024-10-31T20:06:16.117" v="2030" actId="20577"/>
        <pc:sldMkLst>
          <pc:docMk/>
          <pc:sldMk cId="391959870" sldId="288"/>
        </pc:sldMkLst>
      </pc:sldChg>
      <pc:sldChg chg="addSp delSp modSp mod modNotesTx">
        <pc:chgData name="Dena Porter" userId="43ad2a08-1b1b-4d74-8344-e8a3871ee770" providerId="ADAL" clId="{0FACDFAF-1C3A-4F6B-9F4F-9F80A3DF6AE3}" dt="2024-10-31T20:08:38.140" v="2344" actId="6549"/>
        <pc:sldMkLst>
          <pc:docMk/>
          <pc:sldMk cId="2173284604" sldId="294"/>
        </pc:sldMkLst>
        <pc:spChg chg="del mod">
          <ac:chgData name="Dena Porter" userId="43ad2a08-1b1b-4d74-8344-e8a3871ee770" providerId="ADAL" clId="{0FACDFAF-1C3A-4F6B-9F4F-9F80A3DF6AE3}" dt="2024-10-29T17:01:48.518" v="60"/>
          <ac:spMkLst>
            <pc:docMk/>
            <pc:sldMk cId="2173284604" sldId="294"/>
            <ac:spMk id="2" creationId="{7F6EBDFD-67F2-E3E2-087A-87F35B6AD259}"/>
          </ac:spMkLst>
        </pc:spChg>
        <pc:spChg chg="add mod">
          <ac:chgData name="Dena Porter" userId="43ad2a08-1b1b-4d74-8344-e8a3871ee770" providerId="ADAL" clId="{0FACDFAF-1C3A-4F6B-9F4F-9F80A3DF6AE3}" dt="2024-10-29T17:01:48.518" v="60"/>
          <ac:spMkLst>
            <pc:docMk/>
            <pc:sldMk cId="2173284604" sldId="294"/>
            <ac:spMk id="3" creationId="{CF7DFF20-C8FA-D509-B7C2-D7EF4F2A088E}"/>
          </ac:spMkLst>
        </pc:spChg>
        <pc:spChg chg="del">
          <ac:chgData name="Dena Porter" userId="43ad2a08-1b1b-4d74-8344-e8a3871ee770" providerId="ADAL" clId="{0FACDFAF-1C3A-4F6B-9F4F-9F80A3DF6AE3}" dt="2024-10-29T17:02:10.815" v="61" actId="22"/>
          <ac:spMkLst>
            <pc:docMk/>
            <pc:sldMk cId="2173284604" sldId="294"/>
            <ac:spMk id="6" creationId="{0E52F9E8-6D8B-8225-013C-A11ECCF812D5}"/>
          </ac:spMkLst>
        </pc:spChg>
        <pc:picChg chg="add mod ord">
          <ac:chgData name="Dena Porter" userId="43ad2a08-1b1b-4d74-8344-e8a3871ee770" providerId="ADAL" clId="{0FACDFAF-1C3A-4F6B-9F4F-9F80A3DF6AE3}" dt="2024-10-29T17:02:41.622" v="66" actId="1440"/>
          <ac:picMkLst>
            <pc:docMk/>
            <pc:sldMk cId="2173284604" sldId="294"/>
            <ac:picMk id="5" creationId="{9BBAFD95-662A-49CA-DCA9-FBAD3CC88551}"/>
          </ac:picMkLst>
        </pc:picChg>
      </pc:sldChg>
      <pc:sldChg chg="modNotesTx">
        <pc:chgData name="Dena Porter" userId="43ad2a08-1b1b-4d74-8344-e8a3871ee770" providerId="ADAL" clId="{0FACDFAF-1C3A-4F6B-9F4F-9F80A3DF6AE3}" dt="2024-10-31T20:01:00.608" v="1451" actId="20577"/>
        <pc:sldMkLst>
          <pc:docMk/>
          <pc:sldMk cId="1614827501" sldId="298"/>
        </pc:sldMkLst>
      </pc:sldChg>
      <pc:sldChg chg="modNotesTx">
        <pc:chgData name="Dena Porter" userId="43ad2a08-1b1b-4d74-8344-e8a3871ee770" providerId="ADAL" clId="{0FACDFAF-1C3A-4F6B-9F4F-9F80A3DF6AE3}" dt="2024-10-31T19:58:32.717" v="963" actId="6549"/>
        <pc:sldMkLst>
          <pc:docMk/>
          <pc:sldMk cId="2393626369" sldId="299"/>
        </pc:sldMkLst>
      </pc:sldChg>
      <pc:sldChg chg="modNotesTx">
        <pc:chgData name="Dena Porter" userId="43ad2a08-1b1b-4d74-8344-e8a3871ee770" providerId="ADAL" clId="{0FACDFAF-1C3A-4F6B-9F4F-9F80A3DF6AE3}" dt="2024-10-31T19:57:30.864" v="950" actId="20577"/>
        <pc:sldMkLst>
          <pc:docMk/>
          <pc:sldMk cId="3817372518" sldId="303"/>
        </pc:sldMkLst>
      </pc:sldChg>
      <pc:sldChg chg="ord">
        <pc:chgData name="Dena Porter" userId="43ad2a08-1b1b-4d74-8344-e8a3871ee770" providerId="ADAL" clId="{0FACDFAF-1C3A-4F6B-9F4F-9F80A3DF6AE3}" dt="2024-10-29T17:08:19.774" v="229"/>
        <pc:sldMkLst>
          <pc:docMk/>
          <pc:sldMk cId="2195813195" sldId="305"/>
        </pc:sldMkLst>
      </pc:sldChg>
      <pc:sldChg chg="modNotesTx">
        <pc:chgData name="Dena Porter" userId="43ad2a08-1b1b-4d74-8344-e8a3871ee770" providerId="ADAL" clId="{0FACDFAF-1C3A-4F6B-9F4F-9F80A3DF6AE3}" dt="2024-10-31T20:05:21.110" v="1976" actId="20577"/>
        <pc:sldMkLst>
          <pc:docMk/>
          <pc:sldMk cId="2050727510" sldId="306"/>
        </pc:sldMkLst>
      </pc:sldChg>
      <pc:sldChg chg="addSp delSp modSp mod modNotesTx">
        <pc:chgData name="Dena Porter" userId="43ad2a08-1b1b-4d74-8344-e8a3871ee770" providerId="ADAL" clId="{0FACDFAF-1C3A-4F6B-9F4F-9F80A3DF6AE3}" dt="2024-10-31T20:09:55.748" v="2587" actId="20577"/>
        <pc:sldMkLst>
          <pc:docMk/>
          <pc:sldMk cId="589506579" sldId="307"/>
        </pc:sldMkLst>
        <pc:spChg chg="mod">
          <ac:chgData name="Dena Porter" userId="43ad2a08-1b1b-4d74-8344-e8a3871ee770" providerId="ADAL" clId="{0FACDFAF-1C3A-4F6B-9F4F-9F80A3DF6AE3}" dt="2024-10-29T16:56:31.372" v="20" actId="20577"/>
          <ac:spMkLst>
            <pc:docMk/>
            <pc:sldMk cId="589506579" sldId="307"/>
            <ac:spMk id="2" creationId="{8EA93B18-CA8F-823F-5216-66CAD4731C77}"/>
          </ac:spMkLst>
        </pc:spChg>
        <pc:spChg chg="mod">
          <ac:chgData name="Dena Porter" userId="43ad2a08-1b1b-4d74-8344-e8a3871ee770" providerId="ADAL" clId="{0FACDFAF-1C3A-4F6B-9F4F-9F80A3DF6AE3}" dt="2024-10-29T17:00:28.810" v="54" actId="1076"/>
          <ac:spMkLst>
            <pc:docMk/>
            <pc:sldMk cId="589506579" sldId="307"/>
            <ac:spMk id="3" creationId="{E054E167-3C19-17F8-A1EC-D37042912841}"/>
          </ac:spMkLst>
        </pc:spChg>
        <pc:picChg chg="add mod">
          <ac:chgData name="Dena Porter" userId="43ad2a08-1b1b-4d74-8344-e8a3871ee770" providerId="ADAL" clId="{0FACDFAF-1C3A-4F6B-9F4F-9F80A3DF6AE3}" dt="2024-10-29T17:00:16.978" v="51" actId="1076"/>
          <ac:picMkLst>
            <pc:docMk/>
            <pc:sldMk cId="589506579" sldId="307"/>
            <ac:picMk id="5" creationId="{389D4A31-DF6D-C37E-FC17-475272718136}"/>
          </ac:picMkLst>
        </pc:picChg>
        <pc:picChg chg="del">
          <ac:chgData name="Dena Porter" userId="43ad2a08-1b1b-4d74-8344-e8a3871ee770" providerId="ADAL" clId="{0FACDFAF-1C3A-4F6B-9F4F-9F80A3DF6AE3}" dt="2024-10-29T16:56:34.177" v="21" actId="478"/>
          <ac:picMkLst>
            <pc:docMk/>
            <pc:sldMk cId="589506579" sldId="307"/>
            <ac:picMk id="6" creationId="{787401F1-29B9-1856-3FA3-D32C9A2513DD}"/>
          </ac:picMkLst>
        </pc:picChg>
        <pc:picChg chg="add mod">
          <ac:chgData name="Dena Porter" userId="43ad2a08-1b1b-4d74-8344-e8a3871ee770" providerId="ADAL" clId="{0FACDFAF-1C3A-4F6B-9F4F-9F80A3DF6AE3}" dt="2024-10-29T17:00:19.196" v="52" actId="1076"/>
          <ac:picMkLst>
            <pc:docMk/>
            <pc:sldMk cId="589506579" sldId="307"/>
            <ac:picMk id="8" creationId="{0B24F125-C7B0-6AE4-6DC5-75B3EAC42C23}"/>
          </ac:picMkLst>
        </pc:picChg>
      </pc:sldChg>
      <pc:sldChg chg="modSp new mod">
        <pc:chgData name="Dena Porter" userId="43ad2a08-1b1b-4d74-8344-e8a3871ee770" providerId="ADAL" clId="{0FACDFAF-1C3A-4F6B-9F4F-9F80A3DF6AE3}" dt="2024-10-29T17:18:19.624" v="493" actId="20577"/>
        <pc:sldMkLst>
          <pc:docMk/>
          <pc:sldMk cId="2162847027" sldId="308"/>
        </pc:sldMkLst>
        <pc:spChg chg="mod">
          <ac:chgData name="Dena Porter" userId="43ad2a08-1b1b-4d74-8344-e8a3871ee770" providerId="ADAL" clId="{0FACDFAF-1C3A-4F6B-9F4F-9F80A3DF6AE3}" dt="2024-10-29T17:11:15.681" v="257" actId="20577"/>
          <ac:spMkLst>
            <pc:docMk/>
            <pc:sldMk cId="2162847027" sldId="308"/>
            <ac:spMk id="2" creationId="{0B502B12-1ACC-C988-9E18-447B64B81FFA}"/>
          </ac:spMkLst>
        </pc:spChg>
        <pc:spChg chg="mod">
          <ac:chgData name="Dena Porter" userId="43ad2a08-1b1b-4d74-8344-e8a3871ee770" providerId="ADAL" clId="{0FACDFAF-1C3A-4F6B-9F4F-9F80A3DF6AE3}" dt="2024-10-29T17:18:19.624" v="493" actId="20577"/>
          <ac:spMkLst>
            <pc:docMk/>
            <pc:sldMk cId="2162847027" sldId="308"/>
            <ac:spMk id="3" creationId="{24C44CC4-9887-643F-6CFF-2E13C80B01F9}"/>
          </ac:spMkLst>
        </pc:spChg>
      </pc:sldChg>
      <pc:sldChg chg="addSp delSp modSp new mod">
        <pc:chgData name="Dena Porter" userId="43ad2a08-1b1b-4d74-8344-e8a3871ee770" providerId="ADAL" clId="{0FACDFAF-1C3A-4F6B-9F4F-9F80A3DF6AE3}" dt="2024-10-31T19:50:51.389" v="535" actId="1440"/>
        <pc:sldMkLst>
          <pc:docMk/>
          <pc:sldMk cId="4160740408" sldId="309"/>
        </pc:sldMkLst>
        <pc:spChg chg="mod">
          <ac:chgData name="Dena Porter" userId="43ad2a08-1b1b-4d74-8344-e8a3871ee770" providerId="ADAL" clId="{0FACDFAF-1C3A-4F6B-9F4F-9F80A3DF6AE3}" dt="2024-10-31T19:50:46.697" v="534" actId="20577"/>
          <ac:spMkLst>
            <pc:docMk/>
            <pc:sldMk cId="4160740408" sldId="309"/>
            <ac:spMk id="2" creationId="{BC6B839D-530C-A940-7057-356CD3D8CD65}"/>
          </ac:spMkLst>
        </pc:spChg>
        <pc:spChg chg="del">
          <ac:chgData name="Dena Porter" userId="43ad2a08-1b1b-4d74-8344-e8a3871ee770" providerId="ADAL" clId="{0FACDFAF-1C3A-4F6B-9F4F-9F80A3DF6AE3}" dt="2024-10-29T17:19:20.707" v="495" actId="22"/>
          <ac:spMkLst>
            <pc:docMk/>
            <pc:sldMk cId="4160740408" sldId="309"/>
            <ac:spMk id="3" creationId="{BC327559-D2A3-B609-1D3D-D3C155B4C179}"/>
          </ac:spMkLst>
        </pc:spChg>
        <pc:spChg chg="add del mod">
          <ac:chgData name="Dena Porter" userId="43ad2a08-1b1b-4d74-8344-e8a3871ee770" providerId="ADAL" clId="{0FACDFAF-1C3A-4F6B-9F4F-9F80A3DF6AE3}" dt="2024-10-31T19:49:43.041" v="522"/>
          <ac:spMkLst>
            <pc:docMk/>
            <pc:sldMk cId="4160740408" sldId="309"/>
            <ac:spMk id="4" creationId="{5358596A-39A0-9A2B-8AD8-0D1AEBC18B5B}"/>
          </ac:spMkLst>
        </pc:spChg>
        <pc:picChg chg="add del mod ord">
          <ac:chgData name="Dena Porter" userId="43ad2a08-1b1b-4d74-8344-e8a3871ee770" providerId="ADAL" clId="{0FACDFAF-1C3A-4F6B-9F4F-9F80A3DF6AE3}" dt="2024-10-31T19:47:53.402" v="521" actId="21"/>
          <ac:picMkLst>
            <pc:docMk/>
            <pc:sldMk cId="4160740408" sldId="309"/>
            <ac:picMk id="5" creationId="{0AFA7439-C357-5E5C-E5D9-1C9724C5593E}"/>
          </ac:picMkLst>
        </pc:picChg>
        <pc:picChg chg="add mod">
          <ac:chgData name="Dena Porter" userId="43ad2a08-1b1b-4d74-8344-e8a3871ee770" providerId="ADAL" clId="{0FACDFAF-1C3A-4F6B-9F4F-9F80A3DF6AE3}" dt="2024-10-31T19:50:51.389" v="535" actId="1440"/>
          <ac:picMkLst>
            <pc:docMk/>
            <pc:sldMk cId="4160740408" sldId="309"/>
            <ac:picMk id="6" creationId="{0AFA7439-C357-5E5C-E5D9-1C9724C5593E}"/>
          </ac:picMkLst>
        </pc:picChg>
      </pc:sldChg>
      <pc:sldChg chg="addSp delSp modSp new mod">
        <pc:chgData name="Dena Porter" userId="43ad2a08-1b1b-4d74-8344-e8a3871ee770" providerId="ADAL" clId="{0FACDFAF-1C3A-4F6B-9F4F-9F80A3DF6AE3}" dt="2024-10-31T19:51:22.768" v="545" actId="1076"/>
        <pc:sldMkLst>
          <pc:docMk/>
          <pc:sldMk cId="3962290736" sldId="310"/>
        </pc:sldMkLst>
        <pc:spChg chg="mod">
          <ac:chgData name="Dena Porter" userId="43ad2a08-1b1b-4d74-8344-e8a3871ee770" providerId="ADAL" clId="{0FACDFAF-1C3A-4F6B-9F4F-9F80A3DF6AE3}" dt="2024-10-31T19:51:08.562" v="542" actId="2711"/>
          <ac:spMkLst>
            <pc:docMk/>
            <pc:sldMk cId="3962290736" sldId="310"/>
            <ac:spMk id="2" creationId="{E58E9C41-02C7-56A7-8ADC-D0CF976A0765}"/>
          </ac:spMkLst>
        </pc:spChg>
        <pc:spChg chg="del">
          <ac:chgData name="Dena Porter" userId="43ad2a08-1b1b-4d74-8344-e8a3871ee770" providerId="ADAL" clId="{0FACDFAF-1C3A-4F6B-9F4F-9F80A3DF6AE3}" dt="2024-10-31T19:50:26.725" v="528" actId="478"/>
          <ac:spMkLst>
            <pc:docMk/>
            <pc:sldMk cId="3962290736" sldId="310"/>
            <ac:spMk id="3" creationId="{58ADD4CA-CF1E-9266-F406-0C8289917420}"/>
          </ac:spMkLst>
        </pc:spChg>
        <pc:picChg chg="add mod">
          <ac:chgData name="Dena Porter" userId="43ad2a08-1b1b-4d74-8344-e8a3871ee770" providerId="ADAL" clId="{0FACDFAF-1C3A-4F6B-9F4F-9F80A3DF6AE3}" dt="2024-10-31T19:51:22.768" v="545" actId="1076"/>
          <ac:picMkLst>
            <pc:docMk/>
            <pc:sldMk cId="3962290736" sldId="310"/>
            <ac:picMk id="5" creationId="{4645F53F-A576-AE5A-4C9B-49374BE23327}"/>
          </ac:picMkLst>
        </pc:picChg>
      </pc:sldChg>
      <pc:sldChg chg="addSp delSp modSp new mod">
        <pc:chgData name="Dena Porter" userId="43ad2a08-1b1b-4d74-8344-e8a3871ee770" providerId="ADAL" clId="{0FACDFAF-1C3A-4F6B-9F4F-9F80A3DF6AE3}" dt="2024-10-31T19:53:39.115" v="615" actId="14100"/>
        <pc:sldMkLst>
          <pc:docMk/>
          <pc:sldMk cId="873422843" sldId="311"/>
        </pc:sldMkLst>
        <pc:spChg chg="mod">
          <ac:chgData name="Dena Porter" userId="43ad2a08-1b1b-4d74-8344-e8a3871ee770" providerId="ADAL" clId="{0FACDFAF-1C3A-4F6B-9F4F-9F80A3DF6AE3}" dt="2024-10-31T19:51:48.227" v="566" actId="2711"/>
          <ac:spMkLst>
            <pc:docMk/>
            <pc:sldMk cId="873422843" sldId="311"/>
            <ac:spMk id="2" creationId="{EC5A88E5-8E0B-1616-DF7B-CD156D6787B3}"/>
          </ac:spMkLst>
        </pc:spChg>
        <pc:spChg chg="del">
          <ac:chgData name="Dena Porter" userId="43ad2a08-1b1b-4d74-8344-e8a3871ee770" providerId="ADAL" clId="{0FACDFAF-1C3A-4F6B-9F4F-9F80A3DF6AE3}" dt="2024-10-31T19:51:31.858" v="548" actId="478"/>
          <ac:spMkLst>
            <pc:docMk/>
            <pc:sldMk cId="873422843" sldId="311"/>
            <ac:spMk id="3" creationId="{891360F9-92E8-3586-B3C3-905B8301D891}"/>
          </ac:spMkLst>
        </pc:spChg>
        <pc:picChg chg="add mod">
          <ac:chgData name="Dena Porter" userId="43ad2a08-1b1b-4d74-8344-e8a3871ee770" providerId="ADAL" clId="{0FACDFAF-1C3A-4F6B-9F4F-9F80A3DF6AE3}" dt="2024-10-31T19:53:39.115" v="615" actId="14100"/>
          <ac:picMkLst>
            <pc:docMk/>
            <pc:sldMk cId="873422843" sldId="311"/>
            <ac:picMk id="5" creationId="{E7D5DFC2-0FD4-5AFB-FC6F-F0502E7CD87C}"/>
          </ac:picMkLst>
        </pc:picChg>
      </pc:sldChg>
      <pc:sldChg chg="addSp delSp modSp new mod">
        <pc:chgData name="Dena Porter" userId="43ad2a08-1b1b-4d74-8344-e8a3871ee770" providerId="ADAL" clId="{0FACDFAF-1C3A-4F6B-9F4F-9F80A3DF6AE3}" dt="2024-10-31T19:53:45.369" v="616" actId="14100"/>
        <pc:sldMkLst>
          <pc:docMk/>
          <pc:sldMk cId="2025325025" sldId="312"/>
        </pc:sldMkLst>
        <pc:spChg chg="mod">
          <ac:chgData name="Dena Porter" userId="43ad2a08-1b1b-4d74-8344-e8a3871ee770" providerId="ADAL" clId="{0FACDFAF-1C3A-4F6B-9F4F-9F80A3DF6AE3}" dt="2024-10-31T19:52:07.411" v="581" actId="2711"/>
          <ac:spMkLst>
            <pc:docMk/>
            <pc:sldMk cId="2025325025" sldId="312"/>
            <ac:spMk id="2" creationId="{CF032DBF-2E2B-2422-7634-BC88C6A5812A}"/>
          </ac:spMkLst>
        </pc:spChg>
        <pc:spChg chg="del">
          <ac:chgData name="Dena Porter" userId="43ad2a08-1b1b-4d74-8344-e8a3871ee770" providerId="ADAL" clId="{0FACDFAF-1C3A-4F6B-9F4F-9F80A3DF6AE3}" dt="2024-10-29T17:21:24.115" v="508" actId="22"/>
          <ac:spMkLst>
            <pc:docMk/>
            <pc:sldMk cId="2025325025" sldId="312"/>
            <ac:spMk id="3" creationId="{908A40CD-56A2-D5C6-1B09-B4DC0EF388AF}"/>
          </ac:spMkLst>
        </pc:spChg>
        <pc:picChg chg="add mod ord">
          <ac:chgData name="Dena Porter" userId="43ad2a08-1b1b-4d74-8344-e8a3871ee770" providerId="ADAL" clId="{0FACDFAF-1C3A-4F6B-9F4F-9F80A3DF6AE3}" dt="2024-10-31T19:53:45.369" v="616" actId="14100"/>
          <ac:picMkLst>
            <pc:docMk/>
            <pc:sldMk cId="2025325025" sldId="312"/>
            <ac:picMk id="5" creationId="{664890ED-993B-5CC6-C9DB-DB59EA39E5DF}"/>
          </ac:picMkLst>
        </pc:picChg>
      </pc:sldChg>
      <pc:sldChg chg="addSp delSp modSp new mod">
        <pc:chgData name="Dena Porter" userId="43ad2a08-1b1b-4d74-8344-e8a3871ee770" providerId="ADAL" clId="{0FACDFAF-1C3A-4F6B-9F4F-9F80A3DF6AE3}" dt="2024-10-31T19:53:51.022" v="618" actId="14100"/>
        <pc:sldMkLst>
          <pc:docMk/>
          <pc:sldMk cId="2274367401" sldId="313"/>
        </pc:sldMkLst>
        <pc:spChg chg="mod">
          <ac:chgData name="Dena Porter" userId="43ad2a08-1b1b-4d74-8344-e8a3871ee770" providerId="ADAL" clId="{0FACDFAF-1C3A-4F6B-9F4F-9F80A3DF6AE3}" dt="2024-10-31T19:52:47.100" v="598" actId="2711"/>
          <ac:spMkLst>
            <pc:docMk/>
            <pc:sldMk cId="2274367401" sldId="313"/>
            <ac:spMk id="2" creationId="{B93CC636-92CA-7D45-7228-D6E01DCE953E}"/>
          </ac:spMkLst>
        </pc:spChg>
        <pc:spChg chg="del">
          <ac:chgData name="Dena Porter" userId="43ad2a08-1b1b-4d74-8344-e8a3871ee770" providerId="ADAL" clId="{0FACDFAF-1C3A-4F6B-9F4F-9F80A3DF6AE3}" dt="2024-10-31T19:52:27.970" v="588" actId="478"/>
          <ac:spMkLst>
            <pc:docMk/>
            <pc:sldMk cId="2274367401" sldId="313"/>
            <ac:spMk id="3" creationId="{0A099A57-37A7-F468-8F10-C081D6883A2D}"/>
          </ac:spMkLst>
        </pc:spChg>
        <pc:picChg chg="add mod modCrop">
          <ac:chgData name="Dena Porter" userId="43ad2a08-1b1b-4d74-8344-e8a3871ee770" providerId="ADAL" clId="{0FACDFAF-1C3A-4F6B-9F4F-9F80A3DF6AE3}" dt="2024-10-31T19:53:51.022" v="618" actId="14100"/>
          <ac:picMkLst>
            <pc:docMk/>
            <pc:sldMk cId="2274367401" sldId="313"/>
            <ac:picMk id="5" creationId="{29CF2AAD-710A-FB5F-75C6-A3F1BC2B62BD}"/>
          </ac:picMkLst>
        </pc:picChg>
      </pc:sldChg>
      <pc:sldChg chg="addSp delSp modSp new mod">
        <pc:chgData name="Dena Porter" userId="43ad2a08-1b1b-4d74-8344-e8a3871ee770" providerId="ADAL" clId="{0FACDFAF-1C3A-4F6B-9F4F-9F80A3DF6AE3}" dt="2024-10-31T19:54:34.651" v="623" actId="732"/>
        <pc:sldMkLst>
          <pc:docMk/>
          <pc:sldMk cId="1165623802" sldId="314"/>
        </pc:sldMkLst>
        <pc:spChg chg="mod">
          <ac:chgData name="Dena Porter" userId="43ad2a08-1b1b-4d74-8344-e8a3871ee770" providerId="ADAL" clId="{0FACDFAF-1C3A-4F6B-9F4F-9F80A3DF6AE3}" dt="2024-10-31T19:53:12.781" v="611" actId="2711"/>
          <ac:spMkLst>
            <pc:docMk/>
            <pc:sldMk cId="1165623802" sldId="314"/>
            <ac:spMk id="2" creationId="{E5BDB6DB-D20A-2E32-1F6E-BA0582034F28}"/>
          </ac:spMkLst>
        </pc:spChg>
        <pc:spChg chg="del">
          <ac:chgData name="Dena Porter" userId="43ad2a08-1b1b-4d74-8344-e8a3871ee770" providerId="ADAL" clId="{0FACDFAF-1C3A-4F6B-9F4F-9F80A3DF6AE3}" dt="2024-10-31T19:52:58.881" v="601" actId="478"/>
          <ac:spMkLst>
            <pc:docMk/>
            <pc:sldMk cId="1165623802" sldId="314"/>
            <ac:spMk id="3" creationId="{D5F923F5-D1FE-EF43-113B-3C63E90726F8}"/>
          </ac:spMkLst>
        </pc:spChg>
        <pc:picChg chg="add mod modCrop">
          <ac:chgData name="Dena Porter" userId="43ad2a08-1b1b-4d74-8344-e8a3871ee770" providerId="ADAL" clId="{0FACDFAF-1C3A-4F6B-9F4F-9F80A3DF6AE3}" dt="2024-10-31T19:54:34.651" v="623" actId="732"/>
          <ac:picMkLst>
            <pc:docMk/>
            <pc:sldMk cId="1165623802" sldId="314"/>
            <ac:picMk id="5" creationId="{8EED77FA-1C38-5E34-6880-269B96DB2000}"/>
          </ac:picMkLst>
        </pc:picChg>
      </pc:sldChg>
      <pc:sldChg chg="modSp new mod">
        <pc:chgData name="Dena Porter" userId="43ad2a08-1b1b-4d74-8344-e8a3871ee770" providerId="ADAL" clId="{0FACDFAF-1C3A-4F6B-9F4F-9F80A3DF6AE3}" dt="2024-10-29T17:25:06.829" v="518"/>
        <pc:sldMkLst>
          <pc:docMk/>
          <pc:sldMk cId="4113207204" sldId="315"/>
        </pc:sldMkLst>
        <pc:spChg chg="mod">
          <ac:chgData name="Dena Porter" userId="43ad2a08-1b1b-4d74-8344-e8a3871ee770" providerId="ADAL" clId="{0FACDFAF-1C3A-4F6B-9F4F-9F80A3DF6AE3}" dt="2024-10-29T17:25:06.829" v="518"/>
          <ac:spMkLst>
            <pc:docMk/>
            <pc:sldMk cId="4113207204" sldId="315"/>
            <ac:spMk id="3" creationId="{34271854-59A5-954D-F699-EE8542C24509}"/>
          </ac:spMkLst>
        </pc:spChg>
      </pc:sldChg>
      <pc:sldChg chg="new">
        <pc:chgData name="Dena Porter" userId="43ad2a08-1b1b-4d74-8344-e8a3871ee770" providerId="ADAL" clId="{0FACDFAF-1C3A-4F6B-9F4F-9F80A3DF6AE3}" dt="2024-10-29T17:19:48.270" v="502" actId="680"/>
        <pc:sldMkLst>
          <pc:docMk/>
          <pc:sldMk cId="2502531220" sldId="316"/>
        </pc:sldMkLst>
      </pc:sldChg>
      <pc:sldChg chg="new">
        <pc:chgData name="Dena Porter" userId="43ad2a08-1b1b-4d74-8344-e8a3871ee770" providerId="ADAL" clId="{0FACDFAF-1C3A-4F6B-9F4F-9F80A3DF6AE3}" dt="2024-10-29T17:19:48.450" v="503" actId="680"/>
        <pc:sldMkLst>
          <pc:docMk/>
          <pc:sldMk cId="977076832" sldId="317"/>
        </pc:sldMkLst>
      </pc:sldChg>
    </pc:docChg>
  </pc:docChgLst>
  <pc:docChgLst>
    <pc:chgData name="Dena Porter" userId="43ad2a08-1b1b-4d74-8344-e8a3871ee770" providerId="ADAL" clId="{70618F5D-7018-4B74-A01F-892EB1259D17}"/>
    <pc:docChg chg="undo custSel modSld sldOrd">
      <pc:chgData name="Dena Porter" userId="43ad2a08-1b1b-4d74-8344-e8a3871ee770" providerId="ADAL" clId="{70618F5D-7018-4B74-A01F-892EB1259D17}" dt="2024-11-04T20:18:26.428" v="99" actId="1076"/>
      <pc:docMkLst>
        <pc:docMk/>
      </pc:docMkLst>
      <pc:sldChg chg="modSp mod">
        <pc:chgData name="Dena Porter" userId="43ad2a08-1b1b-4d74-8344-e8a3871ee770" providerId="ADAL" clId="{70618F5D-7018-4B74-A01F-892EB1259D17}" dt="2024-11-04T20:06:15.658" v="37" actId="27636"/>
        <pc:sldMkLst>
          <pc:docMk/>
          <pc:sldMk cId="1614827501" sldId="298"/>
        </pc:sldMkLst>
        <pc:spChg chg="mod">
          <ac:chgData name="Dena Porter" userId="43ad2a08-1b1b-4d74-8344-e8a3871ee770" providerId="ADAL" clId="{70618F5D-7018-4B74-A01F-892EB1259D17}" dt="2024-11-04T20:06:15.658" v="37" actId="27636"/>
          <ac:spMkLst>
            <pc:docMk/>
            <pc:sldMk cId="1614827501" sldId="298"/>
            <ac:spMk id="2" creationId="{6D7F32FC-EB9E-E598-035D-752E97EC1D40}"/>
          </ac:spMkLst>
        </pc:spChg>
      </pc:sldChg>
      <pc:sldChg chg="addSp delSp modSp mod">
        <pc:chgData name="Dena Porter" userId="43ad2a08-1b1b-4d74-8344-e8a3871ee770" providerId="ADAL" clId="{70618F5D-7018-4B74-A01F-892EB1259D17}" dt="2024-11-04T20:03:17.617" v="33" actId="1076"/>
        <pc:sldMkLst>
          <pc:docMk/>
          <pc:sldMk cId="4160740408" sldId="309"/>
        </pc:sldMkLst>
        <pc:spChg chg="add del mod">
          <ac:chgData name="Dena Porter" userId="43ad2a08-1b1b-4d74-8344-e8a3871ee770" providerId="ADAL" clId="{70618F5D-7018-4B74-A01F-892EB1259D17}" dt="2024-11-04T17:20:35.032" v="10" actId="478"/>
          <ac:spMkLst>
            <pc:docMk/>
            <pc:sldMk cId="4160740408" sldId="309"/>
            <ac:spMk id="10" creationId="{4018D879-0BE7-9218-B99F-0A41AA97524D}"/>
          </ac:spMkLst>
        </pc:spChg>
        <pc:graphicFrameChg chg="add del">
          <ac:chgData name="Dena Porter" userId="43ad2a08-1b1b-4d74-8344-e8a3871ee770" providerId="ADAL" clId="{70618F5D-7018-4B74-A01F-892EB1259D17}" dt="2024-11-04T16:43:56.454" v="1"/>
          <ac:graphicFrameMkLst>
            <pc:docMk/>
            <pc:sldMk cId="4160740408" sldId="309"/>
            <ac:graphicFrameMk id="5" creationId="{09FE2054-BA2A-BB19-59EC-55004B9759A1}"/>
          </ac:graphicFrameMkLst>
        </pc:graphicFrameChg>
        <pc:picChg chg="del mod">
          <ac:chgData name="Dena Porter" userId="43ad2a08-1b1b-4d74-8344-e8a3871ee770" providerId="ADAL" clId="{70618F5D-7018-4B74-A01F-892EB1259D17}" dt="2024-11-04T17:20:12.500" v="6" actId="21"/>
          <ac:picMkLst>
            <pc:docMk/>
            <pc:sldMk cId="4160740408" sldId="309"/>
            <ac:picMk id="6" creationId="{0AFA7439-C357-5E5C-E5D9-1C9724C5593E}"/>
          </ac:picMkLst>
        </pc:picChg>
        <pc:picChg chg="add del mod">
          <ac:chgData name="Dena Porter" userId="43ad2a08-1b1b-4d74-8344-e8a3871ee770" providerId="ADAL" clId="{70618F5D-7018-4B74-A01F-892EB1259D17}" dt="2024-11-04T17:21:21.703" v="12" actId="478"/>
          <ac:picMkLst>
            <pc:docMk/>
            <pc:sldMk cId="4160740408" sldId="309"/>
            <ac:picMk id="8" creationId="{0911B63B-72A2-84A8-220A-E57C4B20A38F}"/>
          </ac:picMkLst>
        </pc:picChg>
        <pc:picChg chg="add mod">
          <ac:chgData name="Dena Porter" userId="43ad2a08-1b1b-4d74-8344-e8a3871ee770" providerId="ADAL" clId="{70618F5D-7018-4B74-A01F-892EB1259D17}" dt="2024-11-04T20:03:17.617" v="33" actId="1076"/>
          <ac:picMkLst>
            <pc:docMk/>
            <pc:sldMk cId="4160740408" sldId="309"/>
            <ac:picMk id="12" creationId="{025E736B-8AE6-8A6A-D0CA-CE3B41C1F224}"/>
          </ac:picMkLst>
        </pc:picChg>
      </pc:sldChg>
      <pc:sldChg chg="addSp delSp modSp mod ord">
        <pc:chgData name="Dena Porter" userId="43ad2a08-1b1b-4d74-8344-e8a3871ee770" providerId="ADAL" clId="{70618F5D-7018-4B74-A01F-892EB1259D17}" dt="2024-11-04T20:18:26.428" v="99" actId="1076"/>
        <pc:sldMkLst>
          <pc:docMk/>
          <pc:sldMk cId="3962290736" sldId="310"/>
        </pc:sldMkLst>
        <pc:spChg chg="add mod">
          <ac:chgData name="Dena Porter" userId="43ad2a08-1b1b-4d74-8344-e8a3871ee770" providerId="ADAL" clId="{70618F5D-7018-4B74-A01F-892EB1259D17}" dt="2024-11-04T20:11:48.492" v="85" actId="1076"/>
          <ac:spMkLst>
            <pc:docMk/>
            <pc:sldMk cId="3962290736" sldId="310"/>
            <ac:spMk id="2" creationId="{72DDBCBB-DC9C-CCB6-B6BD-96B78F5E8D49}"/>
          </ac:spMkLst>
        </pc:spChg>
        <pc:spChg chg="del">
          <ac:chgData name="Dena Porter" userId="43ad2a08-1b1b-4d74-8344-e8a3871ee770" providerId="ADAL" clId="{70618F5D-7018-4B74-A01F-892EB1259D17}" dt="2024-11-04T17:24:09.177" v="26" actId="478"/>
          <ac:spMkLst>
            <pc:docMk/>
            <pc:sldMk cId="3962290736" sldId="310"/>
            <ac:spMk id="2" creationId="{E58E9C41-02C7-56A7-8ADC-D0CF976A0765}"/>
          </ac:spMkLst>
        </pc:spChg>
        <pc:spChg chg="add del mod">
          <ac:chgData name="Dena Porter" userId="43ad2a08-1b1b-4d74-8344-e8a3871ee770" providerId="ADAL" clId="{70618F5D-7018-4B74-A01F-892EB1259D17}" dt="2024-11-04T17:24:12.150" v="27" actId="478"/>
          <ac:spMkLst>
            <pc:docMk/>
            <pc:sldMk cId="3962290736" sldId="310"/>
            <ac:spMk id="7" creationId="{CBA5B3AF-CC24-BB93-2383-9CE6E79BAD24}"/>
          </ac:spMkLst>
        </pc:spChg>
        <pc:picChg chg="add mod">
          <ac:chgData name="Dena Porter" userId="43ad2a08-1b1b-4d74-8344-e8a3871ee770" providerId="ADAL" clId="{70618F5D-7018-4B74-A01F-892EB1259D17}" dt="2024-11-04T20:06:02.405" v="35" actId="1076"/>
          <ac:picMkLst>
            <pc:docMk/>
            <pc:sldMk cId="3962290736" sldId="310"/>
            <ac:picMk id="4" creationId="{E54F1041-6D66-1057-1289-6DE2250522D3}"/>
          </ac:picMkLst>
        </pc:picChg>
        <pc:picChg chg="mod">
          <ac:chgData name="Dena Porter" userId="43ad2a08-1b1b-4d74-8344-e8a3871ee770" providerId="ADAL" clId="{70618F5D-7018-4B74-A01F-892EB1259D17}" dt="2024-11-04T20:18:26.428" v="99" actId="1076"/>
          <ac:picMkLst>
            <pc:docMk/>
            <pc:sldMk cId="3962290736" sldId="310"/>
            <ac:picMk id="5" creationId="{4645F53F-A576-AE5A-4C9B-49374BE23327}"/>
          </ac:picMkLst>
        </pc:picChg>
      </pc:sldChg>
      <pc:sldChg chg="addSp delSp modSp mod">
        <pc:chgData name="Dena Porter" userId="43ad2a08-1b1b-4d74-8344-e8a3871ee770" providerId="ADAL" clId="{70618F5D-7018-4B74-A01F-892EB1259D17}" dt="2024-11-04T20:11:55.212" v="86" actId="1076"/>
        <pc:sldMkLst>
          <pc:docMk/>
          <pc:sldMk cId="873422843" sldId="311"/>
        </pc:sldMkLst>
        <pc:spChg chg="del mod">
          <ac:chgData name="Dena Porter" userId="43ad2a08-1b1b-4d74-8344-e8a3871ee770" providerId="ADAL" clId="{70618F5D-7018-4B74-A01F-892EB1259D17}" dt="2024-11-04T20:07:20.660" v="48" actId="478"/>
          <ac:spMkLst>
            <pc:docMk/>
            <pc:sldMk cId="873422843" sldId="311"/>
            <ac:spMk id="2" creationId="{EC5A88E5-8E0B-1616-DF7B-CD156D6787B3}"/>
          </ac:spMkLst>
        </pc:spChg>
        <pc:spChg chg="add del">
          <ac:chgData name="Dena Porter" userId="43ad2a08-1b1b-4d74-8344-e8a3871ee770" providerId="ADAL" clId="{70618F5D-7018-4B74-A01F-892EB1259D17}" dt="2024-11-04T20:07:28.920" v="51" actId="22"/>
          <ac:spMkLst>
            <pc:docMk/>
            <pc:sldMk cId="873422843" sldId="311"/>
            <ac:spMk id="6" creationId="{FC4636EB-D224-4795-1E84-632D1A083FA3}"/>
          </ac:spMkLst>
        </pc:spChg>
        <pc:spChg chg="add mod">
          <ac:chgData name="Dena Porter" userId="43ad2a08-1b1b-4d74-8344-e8a3871ee770" providerId="ADAL" clId="{70618F5D-7018-4B74-A01F-892EB1259D17}" dt="2024-11-04T20:11:55.212" v="86" actId="1076"/>
          <ac:spMkLst>
            <pc:docMk/>
            <pc:sldMk cId="873422843" sldId="311"/>
            <ac:spMk id="8" creationId="{7B7D42E2-FB9B-68E2-537C-0C3A07129DAA}"/>
          </ac:spMkLst>
        </pc:spChg>
        <pc:picChg chg="add mod">
          <ac:chgData name="Dena Porter" userId="43ad2a08-1b1b-4d74-8344-e8a3871ee770" providerId="ADAL" clId="{70618F5D-7018-4B74-A01F-892EB1259D17}" dt="2024-11-04T20:11:11.773" v="81" actId="1076"/>
          <ac:picMkLst>
            <pc:docMk/>
            <pc:sldMk cId="873422843" sldId="311"/>
            <ac:picMk id="4" creationId="{A209332F-5A8B-8BBB-1AE8-09CF94904EDE}"/>
          </ac:picMkLst>
        </pc:picChg>
        <pc:picChg chg="mod">
          <ac:chgData name="Dena Porter" userId="43ad2a08-1b1b-4d74-8344-e8a3871ee770" providerId="ADAL" clId="{70618F5D-7018-4B74-A01F-892EB1259D17}" dt="2024-11-04T20:08:33.696" v="63" actId="1076"/>
          <ac:picMkLst>
            <pc:docMk/>
            <pc:sldMk cId="873422843" sldId="311"/>
            <ac:picMk id="5" creationId="{E7D5DFC2-0FD4-5AFB-FC6F-F0502E7CD87C}"/>
          </ac:picMkLst>
        </pc:picChg>
      </pc:sldChg>
      <pc:sldChg chg="addSp delSp modSp mod">
        <pc:chgData name="Dena Porter" userId="43ad2a08-1b1b-4d74-8344-e8a3871ee770" providerId="ADAL" clId="{70618F5D-7018-4B74-A01F-892EB1259D17}" dt="2024-11-04T20:12:23.631" v="91" actId="1076"/>
        <pc:sldMkLst>
          <pc:docMk/>
          <pc:sldMk cId="2025325025" sldId="312"/>
        </pc:sldMkLst>
        <pc:spChg chg="del">
          <ac:chgData name="Dena Porter" userId="43ad2a08-1b1b-4d74-8344-e8a3871ee770" providerId="ADAL" clId="{70618F5D-7018-4B74-A01F-892EB1259D17}" dt="2024-11-04T20:09:08.200" v="64" actId="478"/>
          <ac:spMkLst>
            <pc:docMk/>
            <pc:sldMk cId="2025325025" sldId="312"/>
            <ac:spMk id="2" creationId="{CF032DBF-2E2B-2422-7634-BC88C6A5812A}"/>
          </ac:spMkLst>
        </pc:spChg>
        <pc:spChg chg="add del mod">
          <ac:chgData name="Dena Porter" userId="43ad2a08-1b1b-4d74-8344-e8a3871ee770" providerId="ADAL" clId="{70618F5D-7018-4B74-A01F-892EB1259D17}" dt="2024-11-04T20:09:11.818" v="65" actId="478"/>
          <ac:spMkLst>
            <pc:docMk/>
            <pc:sldMk cId="2025325025" sldId="312"/>
            <ac:spMk id="6" creationId="{65230C5D-9BA2-356D-7B61-168466AE78BD}"/>
          </ac:spMkLst>
        </pc:spChg>
        <pc:spChg chg="add mod">
          <ac:chgData name="Dena Porter" userId="43ad2a08-1b1b-4d74-8344-e8a3871ee770" providerId="ADAL" clId="{70618F5D-7018-4B74-A01F-892EB1259D17}" dt="2024-11-04T20:12:23.631" v="91" actId="1076"/>
          <ac:spMkLst>
            <pc:docMk/>
            <pc:sldMk cId="2025325025" sldId="312"/>
            <ac:spMk id="7" creationId="{239D6D12-6763-6DA8-4FAE-243B0BF80E8E}"/>
          </ac:spMkLst>
        </pc:spChg>
        <pc:picChg chg="add mod">
          <ac:chgData name="Dena Porter" userId="43ad2a08-1b1b-4d74-8344-e8a3871ee770" providerId="ADAL" clId="{70618F5D-7018-4B74-A01F-892EB1259D17}" dt="2024-11-04T20:11:32.336" v="83" actId="1076"/>
          <ac:picMkLst>
            <pc:docMk/>
            <pc:sldMk cId="2025325025" sldId="312"/>
            <ac:picMk id="4" creationId="{EF9BFBEC-3550-F876-0A5E-D7307E129DF1}"/>
          </ac:picMkLst>
        </pc:picChg>
        <pc:picChg chg="mod">
          <ac:chgData name="Dena Porter" userId="43ad2a08-1b1b-4d74-8344-e8a3871ee770" providerId="ADAL" clId="{70618F5D-7018-4B74-A01F-892EB1259D17}" dt="2024-11-04T20:09:13.723" v="66" actId="1076"/>
          <ac:picMkLst>
            <pc:docMk/>
            <pc:sldMk cId="2025325025" sldId="312"/>
            <ac:picMk id="5" creationId="{664890ED-993B-5CC6-C9DB-DB59EA39E5DF}"/>
          </ac:picMkLst>
        </pc:picChg>
      </pc:sldChg>
      <pc:sldChg chg="addSp delSp modSp mod">
        <pc:chgData name="Dena Porter" userId="43ad2a08-1b1b-4d74-8344-e8a3871ee770" providerId="ADAL" clId="{70618F5D-7018-4B74-A01F-892EB1259D17}" dt="2024-11-04T20:12:38.012" v="93" actId="1076"/>
        <pc:sldMkLst>
          <pc:docMk/>
          <pc:sldMk cId="2274367401" sldId="313"/>
        </pc:sldMkLst>
        <pc:spChg chg="del">
          <ac:chgData name="Dena Porter" userId="43ad2a08-1b1b-4d74-8344-e8a3871ee770" providerId="ADAL" clId="{70618F5D-7018-4B74-A01F-892EB1259D17}" dt="2024-11-04T20:09:29.902" v="70" actId="478"/>
          <ac:spMkLst>
            <pc:docMk/>
            <pc:sldMk cId="2274367401" sldId="313"/>
            <ac:spMk id="2" creationId="{B93CC636-92CA-7D45-7228-D6E01DCE953E}"/>
          </ac:spMkLst>
        </pc:spChg>
        <pc:spChg chg="add del mod">
          <ac:chgData name="Dena Porter" userId="43ad2a08-1b1b-4d74-8344-e8a3871ee770" providerId="ADAL" clId="{70618F5D-7018-4B74-A01F-892EB1259D17}" dt="2024-11-04T20:09:32.758" v="71" actId="478"/>
          <ac:spMkLst>
            <pc:docMk/>
            <pc:sldMk cId="2274367401" sldId="313"/>
            <ac:spMk id="6" creationId="{1C5F6CEF-F9EA-675F-E9E8-085D2281D348}"/>
          </ac:spMkLst>
        </pc:spChg>
        <pc:spChg chg="add mod">
          <ac:chgData name="Dena Porter" userId="43ad2a08-1b1b-4d74-8344-e8a3871ee770" providerId="ADAL" clId="{70618F5D-7018-4B74-A01F-892EB1259D17}" dt="2024-11-04T20:12:38.012" v="93" actId="1076"/>
          <ac:spMkLst>
            <pc:docMk/>
            <pc:sldMk cId="2274367401" sldId="313"/>
            <ac:spMk id="7" creationId="{01182971-CE90-EF78-AA22-51ECA5A2BC10}"/>
          </ac:spMkLst>
        </pc:spChg>
        <pc:picChg chg="add mod">
          <ac:chgData name="Dena Porter" userId="43ad2a08-1b1b-4d74-8344-e8a3871ee770" providerId="ADAL" clId="{70618F5D-7018-4B74-A01F-892EB1259D17}" dt="2024-11-04T20:12:32.639" v="92" actId="1076"/>
          <ac:picMkLst>
            <pc:docMk/>
            <pc:sldMk cId="2274367401" sldId="313"/>
            <ac:picMk id="4" creationId="{ACCE7DAA-FFA2-FC59-213E-5FBC6AE5E971}"/>
          </ac:picMkLst>
        </pc:picChg>
        <pc:picChg chg="mod">
          <ac:chgData name="Dena Porter" userId="43ad2a08-1b1b-4d74-8344-e8a3871ee770" providerId="ADAL" clId="{70618F5D-7018-4B74-A01F-892EB1259D17}" dt="2024-11-04T20:12:13.979" v="90" actId="1076"/>
          <ac:picMkLst>
            <pc:docMk/>
            <pc:sldMk cId="2274367401" sldId="313"/>
            <ac:picMk id="5" creationId="{29CF2AAD-710A-FB5F-75C6-A3F1BC2B62BD}"/>
          </ac:picMkLst>
        </pc:picChg>
      </pc:sldChg>
      <pc:sldChg chg="addSp delSp modSp mod">
        <pc:chgData name="Dena Porter" userId="43ad2a08-1b1b-4d74-8344-e8a3871ee770" providerId="ADAL" clId="{70618F5D-7018-4B74-A01F-892EB1259D17}" dt="2024-11-04T20:13:00.924" v="98" actId="1076"/>
        <pc:sldMkLst>
          <pc:docMk/>
          <pc:sldMk cId="1165623802" sldId="314"/>
        </pc:sldMkLst>
        <pc:spChg chg="del mod">
          <ac:chgData name="Dena Porter" userId="43ad2a08-1b1b-4d74-8344-e8a3871ee770" providerId="ADAL" clId="{70618F5D-7018-4B74-A01F-892EB1259D17}" dt="2024-11-04T20:12:46.319" v="95" actId="478"/>
          <ac:spMkLst>
            <pc:docMk/>
            <pc:sldMk cId="1165623802" sldId="314"/>
            <ac:spMk id="2" creationId="{E5BDB6DB-D20A-2E32-1F6E-BA0582034F28}"/>
          </ac:spMkLst>
        </pc:spChg>
        <pc:spChg chg="add mod">
          <ac:chgData name="Dena Porter" userId="43ad2a08-1b1b-4d74-8344-e8a3871ee770" providerId="ADAL" clId="{70618F5D-7018-4B74-A01F-892EB1259D17}" dt="2024-11-04T20:13:00.924" v="98" actId="1076"/>
          <ac:spMkLst>
            <pc:docMk/>
            <pc:sldMk cId="1165623802" sldId="314"/>
            <ac:spMk id="3" creationId="{B9E98F66-B361-4E43-72F0-006DB5E581F1}"/>
          </ac:spMkLst>
        </pc:spChg>
        <pc:picChg chg="add mod">
          <ac:chgData name="Dena Porter" userId="43ad2a08-1b1b-4d74-8344-e8a3871ee770" providerId="ADAL" clId="{70618F5D-7018-4B74-A01F-892EB1259D17}" dt="2024-11-04T20:12:50.218" v="96" actId="1076"/>
          <ac:picMkLst>
            <pc:docMk/>
            <pc:sldMk cId="1165623802" sldId="314"/>
            <ac:picMk id="4" creationId="{A93A7500-BD69-D454-0B5B-C8EF38F68703}"/>
          </ac:picMkLst>
        </pc:picChg>
      </pc:sldChg>
      <pc:sldChg chg="addSp modSp mod">
        <pc:chgData name="Dena Porter" userId="43ad2a08-1b1b-4d74-8344-e8a3871ee770" providerId="ADAL" clId="{70618F5D-7018-4B74-A01F-892EB1259D17}" dt="2024-11-04T17:20:19.096" v="9" actId="1076"/>
        <pc:sldMkLst>
          <pc:docMk/>
          <pc:sldMk cId="2502531220" sldId="316"/>
        </pc:sldMkLst>
        <pc:picChg chg="add mod">
          <ac:chgData name="Dena Porter" userId="43ad2a08-1b1b-4d74-8344-e8a3871ee770" providerId="ADAL" clId="{70618F5D-7018-4B74-A01F-892EB1259D17}" dt="2024-11-04T17:20:19.096" v="9" actId="1076"/>
          <ac:picMkLst>
            <pc:docMk/>
            <pc:sldMk cId="2502531220" sldId="316"/>
            <ac:picMk id="6" creationId="{0AFA7439-C357-5E5C-E5D9-1C9724C5593E}"/>
          </ac:picMkLst>
        </pc:picChg>
      </pc:sldChg>
      <pc:sldChg chg="addSp mod">
        <pc:chgData name="Dena Porter" userId="43ad2a08-1b1b-4d74-8344-e8a3871ee770" providerId="ADAL" clId="{70618F5D-7018-4B74-A01F-892EB1259D17}" dt="2024-11-04T17:24:57.733" v="29" actId="22"/>
        <pc:sldMkLst>
          <pc:docMk/>
          <pc:sldMk cId="977076832" sldId="317"/>
        </pc:sldMkLst>
        <pc:picChg chg="add">
          <ac:chgData name="Dena Porter" userId="43ad2a08-1b1b-4d74-8344-e8a3871ee770" providerId="ADAL" clId="{70618F5D-7018-4B74-A01F-892EB1259D17}" dt="2024-11-04T17:24:57.733" v="29" actId="22"/>
          <ac:picMkLst>
            <pc:docMk/>
            <pc:sldMk cId="977076832" sldId="317"/>
            <ac:picMk id="5" creationId="{5E36C6E6-C526-F692-6AC0-EC0BCDD545EF}"/>
          </ac:picMkLst>
        </pc:picChg>
      </pc:sldChg>
    </pc:docChg>
  </pc:docChgLst>
  <pc:docChgLst>
    <pc:chgData name="Dena Porter" userId="43ad2a08-1b1b-4d74-8344-e8a3871ee770" providerId="ADAL" clId="{4FBF9A22-DD8A-4E36-8427-79EBAC1DBB96}"/>
    <pc:docChg chg="custSel addSld delSld modSld delMainMaster">
      <pc:chgData name="Dena Porter" userId="43ad2a08-1b1b-4d74-8344-e8a3871ee770" providerId="ADAL" clId="{4FBF9A22-DD8A-4E36-8427-79EBAC1DBB96}" dt="2024-09-24T20:03:30.406" v="1064" actId="20577"/>
      <pc:docMkLst>
        <pc:docMk/>
      </pc:docMkLst>
      <pc:sldChg chg="modSp mod">
        <pc:chgData name="Dena Porter" userId="43ad2a08-1b1b-4d74-8344-e8a3871ee770" providerId="ADAL" clId="{4FBF9A22-DD8A-4E36-8427-79EBAC1DBB96}" dt="2024-09-24T19:33:50.967" v="94" actId="20577"/>
        <pc:sldMkLst>
          <pc:docMk/>
          <pc:sldMk cId="4087393954" sldId="257"/>
        </pc:sldMkLst>
        <pc:spChg chg="mod">
          <ac:chgData name="Dena Porter" userId="43ad2a08-1b1b-4d74-8344-e8a3871ee770" providerId="ADAL" clId="{4FBF9A22-DD8A-4E36-8427-79EBAC1DBB96}" dt="2024-09-24T19:33:50.967" v="94" actId="20577"/>
          <ac:spMkLst>
            <pc:docMk/>
            <pc:sldMk cId="4087393954" sldId="257"/>
            <ac:spMk id="2" creationId="{D6455ECC-92FE-03CE-0ADD-459912C7128C}"/>
          </ac:spMkLst>
        </pc:spChg>
        <pc:spChg chg="mod">
          <ac:chgData name="Dena Porter" userId="43ad2a08-1b1b-4d74-8344-e8a3871ee770" providerId="ADAL" clId="{4FBF9A22-DD8A-4E36-8427-79EBAC1DBB96}" dt="2024-09-24T19:31:03.846" v="1" actId="27636"/>
          <ac:spMkLst>
            <pc:docMk/>
            <pc:sldMk cId="4087393954" sldId="257"/>
            <ac:spMk id="3" creationId="{6EC0F3DA-6F5D-5D50-4B49-C1E984831368}"/>
          </ac:spMkLst>
        </pc:spChg>
        <pc:spChg chg="mod">
          <ac:chgData name="Dena Porter" userId="43ad2a08-1b1b-4d74-8344-e8a3871ee770" providerId="ADAL" clId="{4FBF9A22-DD8A-4E36-8427-79EBAC1DBB96}" dt="2024-09-24T19:33:04.173" v="66" actId="20577"/>
          <ac:spMkLst>
            <pc:docMk/>
            <pc:sldMk cId="4087393954" sldId="257"/>
            <ac:spMk id="4" creationId="{7CA541F5-E388-F579-39C0-F71EAD1F3C22}"/>
          </ac:spMkLst>
        </pc:spChg>
      </pc:sldChg>
      <pc:sldChg chg="modSp mod modCm">
        <pc:chgData name="Dena Porter" userId="43ad2a08-1b1b-4d74-8344-e8a3871ee770" providerId="ADAL" clId="{4FBF9A22-DD8A-4E36-8427-79EBAC1DBB96}" dt="2024-09-24T20:03:30.406" v="1064" actId="20577"/>
        <pc:sldMkLst>
          <pc:docMk/>
          <pc:sldMk cId="4241702065" sldId="259"/>
        </pc:sldMkLst>
        <pc:spChg chg="mod">
          <ac:chgData name="Dena Porter" userId="43ad2a08-1b1b-4d74-8344-e8a3871ee770" providerId="ADAL" clId="{4FBF9A22-DD8A-4E36-8427-79EBAC1DBB96}" dt="2024-09-24T20:03:30.406" v="1064" actId="20577"/>
          <ac:spMkLst>
            <pc:docMk/>
            <pc:sldMk cId="4241702065" sldId="259"/>
            <ac:spMk id="2" creationId="{3BE8D262-62DD-55F9-6D6A-414F0E799A2A}"/>
          </ac:spMkLst>
        </pc:spChg>
        <pc:extLst>
          <p:ext xmlns:p="http://schemas.openxmlformats.org/presentationml/2006/main" uri="{D6D511B9-2390-475A-947B-AFAB55BFBCF1}">
            <pc226:cmChg xmlns:pc226="http://schemas.microsoft.com/office/powerpoint/2022/06/main/command" chg="mod">
              <pc226:chgData name="Dena Porter" userId="43ad2a08-1b1b-4d74-8344-e8a3871ee770" providerId="ADAL" clId="{4FBF9A22-DD8A-4E36-8427-79EBAC1DBB96}" dt="2024-09-24T20:03:30.406" v="1064" actId="20577"/>
              <pc2:cmMkLst xmlns:pc2="http://schemas.microsoft.com/office/powerpoint/2019/9/main/command">
                <pc:docMk/>
                <pc:sldMk cId="4241702065" sldId="259"/>
                <pc2:cmMk id="{F39DA27A-077F-47B6-930C-3E747374E476}"/>
              </pc2:cmMkLst>
            </pc226:cmChg>
            <pc226:cmChg xmlns:pc226="http://schemas.microsoft.com/office/powerpoint/2022/06/main/command" chg="mod">
              <pc226:chgData name="Dena Porter" userId="43ad2a08-1b1b-4d74-8344-e8a3871ee770" providerId="ADAL" clId="{4FBF9A22-DD8A-4E36-8427-79EBAC1DBB96}" dt="2024-09-24T20:03:30.406" v="1064" actId="20577"/>
              <pc2:cmMkLst xmlns:pc2="http://schemas.microsoft.com/office/powerpoint/2019/9/main/command">
                <pc:docMk/>
                <pc:sldMk cId="4241702065" sldId="259"/>
                <pc2:cmMk id="{FF4BD8CC-3B3B-4BC7-AE8D-7E6AB1679203}"/>
              </pc2:cmMkLst>
            </pc226:cmChg>
          </p:ext>
        </pc:extLst>
      </pc:sldChg>
      <pc:sldChg chg="del">
        <pc:chgData name="Dena Porter" userId="43ad2a08-1b1b-4d74-8344-e8a3871ee770" providerId="ADAL" clId="{4FBF9A22-DD8A-4E36-8427-79EBAC1DBB96}" dt="2024-09-24T19:31:44.113" v="3" actId="47"/>
        <pc:sldMkLst>
          <pc:docMk/>
          <pc:sldMk cId="2825468165" sldId="260"/>
        </pc:sldMkLst>
      </pc:sldChg>
      <pc:sldChg chg="del">
        <pc:chgData name="Dena Porter" userId="43ad2a08-1b1b-4d74-8344-e8a3871ee770" providerId="ADAL" clId="{4FBF9A22-DD8A-4E36-8427-79EBAC1DBB96}" dt="2024-09-24T19:31:44.113" v="3" actId="47"/>
        <pc:sldMkLst>
          <pc:docMk/>
          <pc:sldMk cId="856659446" sldId="261"/>
        </pc:sldMkLst>
      </pc:sldChg>
      <pc:sldChg chg="del">
        <pc:chgData name="Dena Porter" userId="43ad2a08-1b1b-4d74-8344-e8a3871ee770" providerId="ADAL" clId="{4FBF9A22-DD8A-4E36-8427-79EBAC1DBB96}" dt="2024-09-24T19:31:44.113" v="3" actId="47"/>
        <pc:sldMkLst>
          <pc:docMk/>
          <pc:sldMk cId="3679914282" sldId="262"/>
        </pc:sldMkLst>
      </pc:sldChg>
      <pc:sldChg chg="del">
        <pc:chgData name="Dena Porter" userId="43ad2a08-1b1b-4d74-8344-e8a3871ee770" providerId="ADAL" clId="{4FBF9A22-DD8A-4E36-8427-79EBAC1DBB96}" dt="2024-09-24T19:31:44.113" v="3" actId="47"/>
        <pc:sldMkLst>
          <pc:docMk/>
          <pc:sldMk cId="3465526710" sldId="263"/>
        </pc:sldMkLst>
      </pc:sldChg>
      <pc:sldChg chg="del">
        <pc:chgData name="Dena Porter" userId="43ad2a08-1b1b-4d74-8344-e8a3871ee770" providerId="ADAL" clId="{4FBF9A22-DD8A-4E36-8427-79EBAC1DBB96}" dt="2024-09-24T19:31:44.113" v="3" actId="47"/>
        <pc:sldMkLst>
          <pc:docMk/>
          <pc:sldMk cId="1279163083" sldId="264"/>
        </pc:sldMkLst>
      </pc:sldChg>
      <pc:sldChg chg="del">
        <pc:chgData name="Dena Porter" userId="43ad2a08-1b1b-4d74-8344-e8a3871ee770" providerId="ADAL" clId="{4FBF9A22-DD8A-4E36-8427-79EBAC1DBB96}" dt="2024-09-24T19:31:44.113" v="3" actId="47"/>
        <pc:sldMkLst>
          <pc:docMk/>
          <pc:sldMk cId="3986891330" sldId="265"/>
        </pc:sldMkLst>
      </pc:sldChg>
      <pc:sldChg chg="del">
        <pc:chgData name="Dena Porter" userId="43ad2a08-1b1b-4d74-8344-e8a3871ee770" providerId="ADAL" clId="{4FBF9A22-DD8A-4E36-8427-79EBAC1DBB96}" dt="2024-09-24T19:31:44.113" v="3" actId="47"/>
        <pc:sldMkLst>
          <pc:docMk/>
          <pc:sldMk cId="592030694" sldId="266"/>
        </pc:sldMkLst>
      </pc:sldChg>
      <pc:sldChg chg="del">
        <pc:chgData name="Dena Porter" userId="43ad2a08-1b1b-4d74-8344-e8a3871ee770" providerId="ADAL" clId="{4FBF9A22-DD8A-4E36-8427-79EBAC1DBB96}" dt="2024-09-24T19:31:44.113" v="3" actId="47"/>
        <pc:sldMkLst>
          <pc:docMk/>
          <pc:sldMk cId="3149328395" sldId="267"/>
        </pc:sldMkLst>
      </pc:sldChg>
      <pc:sldChg chg="del">
        <pc:chgData name="Dena Porter" userId="43ad2a08-1b1b-4d74-8344-e8a3871ee770" providerId="ADAL" clId="{4FBF9A22-DD8A-4E36-8427-79EBAC1DBB96}" dt="2024-09-24T19:31:44.113" v="3" actId="47"/>
        <pc:sldMkLst>
          <pc:docMk/>
          <pc:sldMk cId="3206208353" sldId="268"/>
        </pc:sldMkLst>
      </pc:sldChg>
      <pc:sldChg chg="del">
        <pc:chgData name="Dena Porter" userId="43ad2a08-1b1b-4d74-8344-e8a3871ee770" providerId="ADAL" clId="{4FBF9A22-DD8A-4E36-8427-79EBAC1DBB96}" dt="2024-09-24T19:31:44.113" v="3" actId="47"/>
        <pc:sldMkLst>
          <pc:docMk/>
          <pc:sldMk cId="560975207" sldId="269"/>
        </pc:sldMkLst>
      </pc:sldChg>
      <pc:sldChg chg="del">
        <pc:chgData name="Dena Porter" userId="43ad2a08-1b1b-4d74-8344-e8a3871ee770" providerId="ADAL" clId="{4FBF9A22-DD8A-4E36-8427-79EBAC1DBB96}" dt="2024-09-24T19:31:44.113" v="3" actId="47"/>
        <pc:sldMkLst>
          <pc:docMk/>
          <pc:sldMk cId="1977004792" sldId="270"/>
        </pc:sldMkLst>
      </pc:sldChg>
      <pc:sldChg chg="del">
        <pc:chgData name="Dena Porter" userId="43ad2a08-1b1b-4d74-8344-e8a3871ee770" providerId="ADAL" clId="{4FBF9A22-DD8A-4E36-8427-79EBAC1DBB96}" dt="2024-09-24T19:31:44.113" v="3" actId="47"/>
        <pc:sldMkLst>
          <pc:docMk/>
          <pc:sldMk cId="2293775894" sldId="271"/>
        </pc:sldMkLst>
      </pc:sldChg>
      <pc:sldChg chg="del">
        <pc:chgData name="Dena Porter" userId="43ad2a08-1b1b-4d74-8344-e8a3871ee770" providerId="ADAL" clId="{4FBF9A22-DD8A-4E36-8427-79EBAC1DBB96}" dt="2024-09-24T19:31:44.113" v="3" actId="47"/>
        <pc:sldMkLst>
          <pc:docMk/>
          <pc:sldMk cId="911938025" sldId="272"/>
        </pc:sldMkLst>
      </pc:sldChg>
      <pc:sldChg chg="del">
        <pc:chgData name="Dena Porter" userId="43ad2a08-1b1b-4d74-8344-e8a3871ee770" providerId="ADAL" clId="{4FBF9A22-DD8A-4E36-8427-79EBAC1DBB96}" dt="2024-09-24T19:31:44.113" v="3" actId="47"/>
        <pc:sldMkLst>
          <pc:docMk/>
          <pc:sldMk cId="3788152727" sldId="273"/>
        </pc:sldMkLst>
      </pc:sldChg>
      <pc:sldChg chg="del">
        <pc:chgData name="Dena Porter" userId="43ad2a08-1b1b-4d74-8344-e8a3871ee770" providerId="ADAL" clId="{4FBF9A22-DD8A-4E36-8427-79EBAC1DBB96}" dt="2024-09-24T19:31:44.113" v="3" actId="47"/>
        <pc:sldMkLst>
          <pc:docMk/>
          <pc:sldMk cId="2098967752" sldId="274"/>
        </pc:sldMkLst>
      </pc:sldChg>
      <pc:sldChg chg="del">
        <pc:chgData name="Dena Porter" userId="43ad2a08-1b1b-4d74-8344-e8a3871ee770" providerId="ADAL" clId="{4FBF9A22-DD8A-4E36-8427-79EBAC1DBB96}" dt="2024-09-24T19:31:44.113" v="3" actId="47"/>
        <pc:sldMkLst>
          <pc:docMk/>
          <pc:sldMk cId="2619311200" sldId="275"/>
        </pc:sldMkLst>
      </pc:sldChg>
      <pc:sldChg chg="del">
        <pc:chgData name="Dena Porter" userId="43ad2a08-1b1b-4d74-8344-e8a3871ee770" providerId="ADAL" clId="{4FBF9A22-DD8A-4E36-8427-79EBAC1DBB96}" dt="2024-09-24T19:31:44.113" v="3" actId="47"/>
        <pc:sldMkLst>
          <pc:docMk/>
          <pc:sldMk cId="2811300890" sldId="276"/>
        </pc:sldMkLst>
      </pc:sldChg>
      <pc:sldChg chg="del">
        <pc:chgData name="Dena Porter" userId="43ad2a08-1b1b-4d74-8344-e8a3871ee770" providerId="ADAL" clId="{4FBF9A22-DD8A-4E36-8427-79EBAC1DBB96}" dt="2024-09-24T19:31:44.113" v="3" actId="47"/>
        <pc:sldMkLst>
          <pc:docMk/>
          <pc:sldMk cId="1391882149" sldId="277"/>
        </pc:sldMkLst>
      </pc:sldChg>
      <pc:sldChg chg="del">
        <pc:chgData name="Dena Porter" userId="43ad2a08-1b1b-4d74-8344-e8a3871ee770" providerId="ADAL" clId="{4FBF9A22-DD8A-4E36-8427-79EBAC1DBB96}" dt="2024-09-24T19:31:44.113" v="3" actId="47"/>
        <pc:sldMkLst>
          <pc:docMk/>
          <pc:sldMk cId="2458370588" sldId="278"/>
        </pc:sldMkLst>
      </pc:sldChg>
      <pc:sldChg chg="del">
        <pc:chgData name="Dena Porter" userId="43ad2a08-1b1b-4d74-8344-e8a3871ee770" providerId="ADAL" clId="{4FBF9A22-DD8A-4E36-8427-79EBAC1DBB96}" dt="2024-09-24T19:31:44.113" v="3" actId="47"/>
        <pc:sldMkLst>
          <pc:docMk/>
          <pc:sldMk cId="1669659919" sldId="279"/>
        </pc:sldMkLst>
      </pc:sldChg>
      <pc:sldChg chg="del">
        <pc:chgData name="Dena Porter" userId="43ad2a08-1b1b-4d74-8344-e8a3871ee770" providerId="ADAL" clId="{4FBF9A22-DD8A-4E36-8427-79EBAC1DBB96}" dt="2024-09-24T19:31:44.113" v="3" actId="47"/>
        <pc:sldMkLst>
          <pc:docMk/>
          <pc:sldMk cId="3251897989" sldId="280"/>
        </pc:sldMkLst>
      </pc:sldChg>
      <pc:sldChg chg="del">
        <pc:chgData name="Dena Porter" userId="43ad2a08-1b1b-4d74-8344-e8a3871ee770" providerId="ADAL" clId="{4FBF9A22-DD8A-4E36-8427-79EBAC1DBB96}" dt="2024-09-24T19:31:44.113" v="3" actId="47"/>
        <pc:sldMkLst>
          <pc:docMk/>
          <pc:sldMk cId="624547749" sldId="281"/>
        </pc:sldMkLst>
      </pc:sldChg>
      <pc:sldChg chg="del">
        <pc:chgData name="Dena Porter" userId="43ad2a08-1b1b-4d74-8344-e8a3871ee770" providerId="ADAL" clId="{4FBF9A22-DD8A-4E36-8427-79EBAC1DBB96}" dt="2024-09-24T19:31:44.113" v="3" actId="47"/>
        <pc:sldMkLst>
          <pc:docMk/>
          <pc:sldMk cId="2563956207" sldId="282"/>
        </pc:sldMkLst>
      </pc:sldChg>
      <pc:sldChg chg="del">
        <pc:chgData name="Dena Porter" userId="43ad2a08-1b1b-4d74-8344-e8a3871ee770" providerId="ADAL" clId="{4FBF9A22-DD8A-4E36-8427-79EBAC1DBB96}" dt="2024-09-24T19:31:44.113" v="3" actId="47"/>
        <pc:sldMkLst>
          <pc:docMk/>
          <pc:sldMk cId="579466172" sldId="284"/>
        </pc:sldMkLst>
      </pc:sldChg>
      <pc:sldChg chg="modSp mod modCm">
        <pc:chgData name="Dena Porter" userId="43ad2a08-1b1b-4d74-8344-e8a3871ee770" providerId="ADAL" clId="{4FBF9A22-DD8A-4E36-8427-79EBAC1DBB96}" dt="2024-09-24T20:01:59.025" v="1050" actId="6549"/>
        <pc:sldMkLst>
          <pc:docMk/>
          <pc:sldMk cId="3317870339" sldId="285"/>
        </pc:sldMkLst>
        <pc:spChg chg="mod">
          <ac:chgData name="Dena Porter" userId="43ad2a08-1b1b-4d74-8344-e8a3871ee770" providerId="ADAL" clId="{4FBF9A22-DD8A-4E36-8427-79EBAC1DBB96}" dt="2024-09-24T20:01:59.025" v="1050" actId="6549"/>
          <ac:spMkLst>
            <pc:docMk/>
            <pc:sldMk cId="3317870339" sldId="285"/>
            <ac:spMk id="3" creationId="{76FC354D-D64E-5773-D29E-D399D40EC2A8}"/>
          </ac:spMkLst>
        </pc:spChg>
        <pc:extLst>
          <p:ext xmlns:p="http://schemas.openxmlformats.org/presentationml/2006/main" uri="{D6D511B9-2390-475A-947B-AFAB55BFBCF1}">
            <pc226:cmChg xmlns:pc226="http://schemas.microsoft.com/office/powerpoint/2022/06/main/command" chg="mod">
              <pc226:chgData name="Dena Porter" userId="43ad2a08-1b1b-4d74-8344-e8a3871ee770" providerId="ADAL" clId="{4FBF9A22-DD8A-4E36-8427-79EBAC1DBB96}" dt="2024-09-24T20:01:59.025" v="1050" actId="6549"/>
              <pc2:cmMkLst xmlns:pc2="http://schemas.microsoft.com/office/powerpoint/2019/9/main/command">
                <pc:docMk/>
                <pc:sldMk cId="3317870339" sldId="285"/>
                <pc2:cmMk id="{DFBA7EF3-1A8B-42E3-9E02-1B0349D77F05}"/>
              </pc2:cmMkLst>
            </pc226:cmChg>
          </p:ext>
        </pc:extLst>
      </pc:sldChg>
      <pc:sldChg chg="addSp delSp modSp del mod">
        <pc:chgData name="Dena Porter" userId="43ad2a08-1b1b-4d74-8344-e8a3871ee770" providerId="ADAL" clId="{4FBF9A22-DD8A-4E36-8427-79EBAC1DBB96}" dt="2024-09-24T20:02:27.930" v="1054" actId="2696"/>
        <pc:sldMkLst>
          <pc:docMk/>
          <pc:sldMk cId="704882413" sldId="286"/>
        </pc:sldMkLst>
        <pc:spChg chg="del">
          <ac:chgData name="Dena Porter" userId="43ad2a08-1b1b-4d74-8344-e8a3871ee770" providerId="ADAL" clId="{4FBF9A22-DD8A-4E36-8427-79EBAC1DBB96}" dt="2024-09-24T20:02:06.087" v="1051" actId="478"/>
          <ac:spMkLst>
            <pc:docMk/>
            <pc:sldMk cId="704882413" sldId="286"/>
            <ac:spMk id="3" creationId="{B0A42067-418D-92BC-635E-244D6E2D1585}"/>
          </ac:spMkLst>
        </pc:spChg>
        <pc:spChg chg="add del mod">
          <ac:chgData name="Dena Porter" userId="43ad2a08-1b1b-4d74-8344-e8a3871ee770" providerId="ADAL" clId="{4FBF9A22-DD8A-4E36-8427-79EBAC1DBB96}" dt="2024-09-24T20:02:16.978" v="1053" actId="34307"/>
          <ac:spMkLst>
            <pc:docMk/>
            <pc:sldMk cId="704882413" sldId="286"/>
            <ac:spMk id="6" creationId="{B5172219-7793-14A2-029B-5E2C3E831060}"/>
          </ac:spMkLst>
        </pc:spChg>
        <pc:picChg chg="add mod ord">
          <ac:chgData name="Dena Porter" userId="43ad2a08-1b1b-4d74-8344-e8a3871ee770" providerId="ADAL" clId="{4FBF9A22-DD8A-4E36-8427-79EBAC1DBB96}" dt="2024-09-24T20:02:16.978" v="1053" actId="34307"/>
          <ac:picMkLst>
            <pc:docMk/>
            <pc:sldMk cId="704882413" sldId="286"/>
            <ac:picMk id="7" creationId="{8FEF90D0-3F2F-72D3-1EFE-1BCD3E6005A4}"/>
          </ac:picMkLst>
        </pc:picChg>
        <pc:picChg chg="del">
          <ac:chgData name="Dena Porter" userId="43ad2a08-1b1b-4d74-8344-e8a3871ee770" providerId="ADAL" clId="{4FBF9A22-DD8A-4E36-8427-79EBAC1DBB96}" dt="2024-09-24T20:02:08.772" v="1052" actId="478"/>
          <ac:picMkLst>
            <pc:docMk/>
            <pc:sldMk cId="704882413" sldId="286"/>
            <ac:picMk id="2050" creationId="{C1CF0638-035A-64B0-99C0-4FEDB3E1C412}"/>
          </ac:picMkLst>
        </pc:picChg>
      </pc:sldChg>
      <pc:sldChg chg="del">
        <pc:chgData name="Dena Porter" userId="43ad2a08-1b1b-4d74-8344-e8a3871ee770" providerId="ADAL" clId="{4FBF9A22-DD8A-4E36-8427-79EBAC1DBB96}" dt="2024-09-24T19:49:37.782" v="621" actId="47"/>
        <pc:sldMkLst>
          <pc:docMk/>
          <pc:sldMk cId="4179106229" sldId="287"/>
        </pc:sldMkLst>
      </pc:sldChg>
      <pc:sldChg chg="del">
        <pc:chgData name="Dena Porter" userId="43ad2a08-1b1b-4d74-8344-e8a3871ee770" providerId="ADAL" clId="{4FBF9A22-DD8A-4E36-8427-79EBAC1DBB96}" dt="2024-09-24T19:49:40.096" v="622" actId="47"/>
        <pc:sldMkLst>
          <pc:docMk/>
          <pc:sldMk cId="2486324578" sldId="289"/>
        </pc:sldMkLst>
      </pc:sldChg>
      <pc:sldChg chg="del">
        <pc:chgData name="Dena Porter" userId="43ad2a08-1b1b-4d74-8344-e8a3871ee770" providerId="ADAL" clId="{4FBF9A22-DD8A-4E36-8427-79EBAC1DBB96}" dt="2024-09-24T19:49:32.100" v="618" actId="47"/>
        <pc:sldMkLst>
          <pc:docMk/>
          <pc:sldMk cId="353978581" sldId="290"/>
        </pc:sldMkLst>
      </pc:sldChg>
      <pc:sldChg chg="del">
        <pc:chgData name="Dena Porter" userId="43ad2a08-1b1b-4d74-8344-e8a3871ee770" providerId="ADAL" clId="{4FBF9A22-DD8A-4E36-8427-79EBAC1DBB96}" dt="2024-09-24T19:49:35.928" v="620" actId="47"/>
        <pc:sldMkLst>
          <pc:docMk/>
          <pc:sldMk cId="377047624" sldId="291"/>
        </pc:sldMkLst>
      </pc:sldChg>
      <pc:sldChg chg="del">
        <pc:chgData name="Dena Porter" userId="43ad2a08-1b1b-4d74-8344-e8a3871ee770" providerId="ADAL" clId="{4FBF9A22-DD8A-4E36-8427-79EBAC1DBB96}" dt="2024-09-24T19:49:34.303" v="619" actId="47"/>
        <pc:sldMkLst>
          <pc:docMk/>
          <pc:sldMk cId="789506348" sldId="292"/>
        </pc:sldMkLst>
      </pc:sldChg>
      <pc:sldChg chg="del">
        <pc:chgData name="Dena Porter" userId="43ad2a08-1b1b-4d74-8344-e8a3871ee770" providerId="ADAL" clId="{4FBF9A22-DD8A-4E36-8427-79EBAC1DBB96}" dt="2024-09-24T19:49:30.629" v="617" actId="47"/>
        <pc:sldMkLst>
          <pc:docMk/>
          <pc:sldMk cId="522505733" sldId="293"/>
        </pc:sldMkLst>
      </pc:sldChg>
      <pc:sldChg chg="addSp delSp modSp mod modCm">
        <pc:chgData name="Dena Porter" userId="43ad2a08-1b1b-4d74-8344-e8a3871ee770" providerId="ADAL" clId="{4FBF9A22-DD8A-4E36-8427-79EBAC1DBB96}" dt="2024-09-24T20:01:52.445" v="1049" actId="478"/>
        <pc:sldMkLst>
          <pc:docMk/>
          <pc:sldMk cId="2173284604" sldId="294"/>
        </pc:sldMkLst>
        <pc:spChg chg="del mod">
          <ac:chgData name="Dena Porter" userId="43ad2a08-1b1b-4d74-8344-e8a3871ee770" providerId="ADAL" clId="{4FBF9A22-DD8A-4E36-8427-79EBAC1DBB96}" dt="2024-09-24T20:01:48.169" v="1048" actId="478"/>
          <ac:spMkLst>
            <pc:docMk/>
            <pc:sldMk cId="2173284604" sldId="294"/>
            <ac:spMk id="3" creationId="{A85B6278-8C2B-9488-5550-BAA0E9EF2AAD}"/>
          </ac:spMkLst>
        </pc:spChg>
        <pc:spChg chg="add mod">
          <ac:chgData name="Dena Porter" userId="43ad2a08-1b1b-4d74-8344-e8a3871ee770" providerId="ADAL" clId="{4FBF9A22-DD8A-4E36-8427-79EBAC1DBB96}" dt="2024-09-24T20:01:48.169" v="1048" actId="478"/>
          <ac:spMkLst>
            <pc:docMk/>
            <pc:sldMk cId="2173284604" sldId="294"/>
            <ac:spMk id="6" creationId="{0E52F9E8-6D8B-8225-013C-A11ECCF812D5}"/>
          </ac:spMkLst>
        </pc:spChg>
        <pc:picChg chg="del">
          <ac:chgData name="Dena Porter" userId="43ad2a08-1b1b-4d74-8344-e8a3871ee770" providerId="ADAL" clId="{4FBF9A22-DD8A-4E36-8427-79EBAC1DBB96}" dt="2024-09-24T20:01:52.445" v="1049" actId="478"/>
          <ac:picMkLst>
            <pc:docMk/>
            <pc:sldMk cId="2173284604" sldId="294"/>
            <ac:picMk id="5" creationId="{23983B5D-8314-D7F5-D0B5-238D3AE00B83}"/>
          </ac:picMkLst>
        </pc:picChg>
        <pc:extLst>
          <p:ext xmlns:p="http://schemas.openxmlformats.org/presentationml/2006/main" uri="{D6D511B9-2390-475A-947B-AFAB55BFBCF1}">
            <pc226:cmChg xmlns:pc226="http://schemas.microsoft.com/office/powerpoint/2022/06/main/command" chg="mod">
              <pc226:chgData name="Dena Porter" userId="43ad2a08-1b1b-4d74-8344-e8a3871ee770" providerId="ADAL" clId="{4FBF9A22-DD8A-4E36-8427-79EBAC1DBB96}" dt="2024-09-24T20:01:42.718" v="1047" actId="6549"/>
              <pc2:cmMkLst xmlns:pc2="http://schemas.microsoft.com/office/powerpoint/2019/9/main/command">
                <pc:docMk/>
                <pc:sldMk cId="2173284604" sldId="294"/>
                <pc2:cmMk id="{505DA495-60E5-44D0-8F68-B96E026FE045}"/>
              </pc2:cmMkLst>
            </pc226:cmChg>
            <pc226:cmChg xmlns:pc226="http://schemas.microsoft.com/office/powerpoint/2022/06/main/command" chg="mod">
              <pc226:chgData name="Dena Porter" userId="43ad2a08-1b1b-4d74-8344-e8a3871ee770" providerId="ADAL" clId="{4FBF9A22-DD8A-4E36-8427-79EBAC1DBB96}" dt="2024-09-24T20:01:42.718" v="1047" actId="6549"/>
              <pc2:cmMkLst xmlns:pc2="http://schemas.microsoft.com/office/powerpoint/2019/9/main/command">
                <pc:docMk/>
                <pc:sldMk cId="2173284604" sldId="294"/>
                <pc2:cmMk id="{D014349B-B628-4D15-946A-D012586505B1}"/>
              </pc2:cmMkLst>
            </pc226:cmChg>
          </p:ext>
        </pc:extLst>
      </pc:sldChg>
      <pc:sldChg chg="del">
        <pc:chgData name="Dena Porter" userId="43ad2a08-1b1b-4d74-8344-e8a3871ee770" providerId="ADAL" clId="{4FBF9A22-DD8A-4E36-8427-79EBAC1DBB96}" dt="2024-09-24T19:49:29.107" v="616" actId="47"/>
        <pc:sldMkLst>
          <pc:docMk/>
          <pc:sldMk cId="1856290583" sldId="295"/>
        </pc:sldMkLst>
      </pc:sldChg>
      <pc:sldChg chg="del">
        <pc:chgData name="Dena Porter" userId="43ad2a08-1b1b-4d74-8344-e8a3871ee770" providerId="ADAL" clId="{4FBF9A22-DD8A-4E36-8427-79EBAC1DBB96}" dt="2024-09-24T19:49:27.591" v="615" actId="47"/>
        <pc:sldMkLst>
          <pc:docMk/>
          <pc:sldMk cId="3400317312" sldId="296"/>
        </pc:sldMkLst>
      </pc:sldChg>
      <pc:sldChg chg="addSp delSp modSp del mod modCm modNotesTx">
        <pc:chgData name="Dena Porter" userId="43ad2a08-1b1b-4d74-8344-e8a3871ee770" providerId="ADAL" clId="{4FBF9A22-DD8A-4E36-8427-79EBAC1DBB96}" dt="2024-09-24T19:51:05.655" v="663" actId="47"/>
        <pc:sldMkLst>
          <pc:docMk/>
          <pc:sldMk cId="267895722" sldId="297"/>
        </pc:sldMkLst>
        <pc:spChg chg="mod">
          <ac:chgData name="Dena Porter" userId="43ad2a08-1b1b-4d74-8344-e8a3871ee770" providerId="ADAL" clId="{4FBF9A22-DD8A-4E36-8427-79EBAC1DBB96}" dt="2024-09-24T19:43:59.498" v="353" actId="20577"/>
          <ac:spMkLst>
            <pc:docMk/>
            <pc:sldMk cId="267895722" sldId="297"/>
            <ac:spMk id="2" creationId="{8EA93B18-CA8F-823F-5216-66CAD4731C77}"/>
          </ac:spMkLst>
        </pc:spChg>
        <pc:spChg chg="mod">
          <ac:chgData name="Dena Porter" userId="43ad2a08-1b1b-4d74-8344-e8a3871ee770" providerId="ADAL" clId="{4FBF9A22-DD8A-4E36-8427-79EBAC1DBB96}" dt="2024-09-24T19:49:13.180" v="614" actId="1076"/>
          <ac:spMkLst>
            <pc:docMk/>
            <pc:sldMk cId="267895722" sldId="297"/>
            <ac:spMk id="3" creationId="{E054E167-3C19-17F8-A1EC-D37042912841}"/>
          </ac:spMkLst>
        </pc:spChg>
        <pc:picChg chg="del">
          <ac:chgData name="Dena Porter" userId="43ad2a08-1b1b-4d74-8344-e8a3871ee770" providerId="ADAL" clId="{4FBF9A22-DD8A-4E36-8427-79EBAC1DBB96}" dt="2024-09-24T19:43:49.944" v="331" actId="478"/>
          <ac:picMkLst>
            <pc:docMk/>
            <pc:sldMk cId="267895722" sldId="297"/>
            <ac:picMk id="5" creationId="{91DF1343-5226-C250-3A90-D6A9CD1B0DF9}"/>
          </ac:picMkLst>
        </pc:picChg>
        <pc:picChg chg="add mod">
          <ac:chgData name="Dena Porter" userId="43ad2a08-1b1b-4d74-8344-e8a3871ee770" providerId="ADAL" clId="{4FBF9A22-DD8A-4E36-8427-79EBAC1DBB96}" dt="2024-09-24T19:49:07.957" v="613" actId="1076"/>
          <ac:picMkLst>
            <pc:docMk/>
            <pc:sldMk cId="267895722" sldId="297"/>
            <ac:picMk id="6" creationId="{787401F1-29B9-1856-3FA3-D32C9A2513DD}"/>
          </ac:picMkLst>
        </pc:picChg>
        <pc:extLst>
          <p:ext xmlns:p="http://schemas.openxmlformats.org/presentationml/2006/main" uri="{D6D511B9-2390-475A-947B-AFAB55BFBCF1}">
            <pc226:cmChg xmlns:pc226="http://schemas.microsoft.com/office/powerpoint/2022/06/main/command" chg="mod">
              <pc226:chgData name="Dena Porter" userId="43ad2a08-1b1b-4d74-8344-e8a3871ee770" providerId="ADAL" clId="{4FBF9A22-DD8A-4E36-8427-79EBAC1DBB96}" dt="2024-09-24T19:48:54.071" v="608" actId="6549"/>
              <pc2:cmMkLst xmlns:pc2="http://schemas.microsoft.com/office/powerpoint/2019/9/main/command">
                <pc:docMk/>
                <pc:sldMk cId="267895722" sldId="297"/>
                <pc2:cmMk id="{DBBF879F-B227-439E-BA87-F47EA081DE8C}"/>
              </pc2:cmMkLst>
            </pc226:cmChg>
          </p:ext>
        </pc:extLst>
      </pc:sldChg>
      <pc:sldChg chg="addSp delSp modSp mod modCm">
        <pc:chgData name="Dena Porter" userId="43ad2a08-1b1b-4d74-8344-e8a3871ee770" providerId="ADAL" clId="{4FBF9A22-DD8A-4E36-8427-79EBAC1DBB96}" dt="2024-09-24T19:43:41.496" v="330" actId="1076"/>
        <pc:sldMkLst>
          <pc:docMk/>
          <pc:sldMk cId="1614827501" sldId="298"/>
        </pc:sldMkLst>
        <pc:spChg chg="mod">
          <ac:chgData name="Dena Porter" userId="43ad2a08-1b1b-4d74-8344-e8a3871ee770" providerId="ADAL" clId="{4FBF9A22-DD8A-4E36-8427-79EBAC1DBB96}" dt="2024-09-24T19:41:52.076" v="321" actId="1035"/>
          <ac:spMkLst>
            <pc:docMk/>
            <pc:sldMk cId="1614827501" sldId="298"/>
            <ac:spMk id="2" creationId="{6D7F32FC-EB9E-E598-035D-752E97EC1D40}"/>
          </ac:spMkLst>
        </pc:spChg>
        <pc:spChg chg="mod">
          <ac:chgData name="Dena Porter" userId="43ad2a08-1b1b-4d74-8344-e8a3871ee770" providerId="ADAL" clId="{4FBF9A22-DD8A-4E36-8427-79EBAC1DBB96}" dt="2024-09-24T19:41:56.937" v="322" actId="1076"/>
          <ac:spMkLst>
            <pc:docMk/>
            <pc:sldMk cId="1614827501" sldId="298"/>
            <ac:spMk id="5" creationId="{7C746B7D-7683-950B-AA72-91EAFDAD8165}"/>
          </ac:spMkLst>
        </pc:spChg>
        <pc:picChg chg="add mod">
          <ac:chgData name="Dena Porter" userId="43ad2a08-1b1b-4d74-8344-e8a3871ee770" providerId="ADAL" clId="{4FBF9A22-DD8A-4E36-8427-79EBAC1DBB96}" dt="2024-09-24T19:42:18.454" v="327" actId="1440"/>
          <ac:picMkLst>
            <pc:docMk/>
            <pc:sldMk cId="1614827501" sldId="298"/>
            <ac:picMk id="4" creationId="{10AFBE65-F703-7B19-3F93-F27F835B0352}"/>
          </ac:picMkLst>
        </pc:picChg>
        <pc:picChg chg="add mod">
          <ac:chgData name="Dena Porter" userId="43ad2a08-1b1b-4d74-8344-e8a3871ee770" providerId="ADAL" clId="{4FBF9A22-DD8A-4E36-8427-79EBAC1DBB96}" dt="2024-09-24T19:42:15.125" v="326" actId="1440"/>
          <ac:picMkLst>
            <pc:docMk/>
            <pc:sldMk cId="1614827501" sldId="298"/>
            <ac:picMk id="9" creationId="{60E29B2F-2682-6B6A-A0A8-0B36FA9687D0}"/>
          </ac:picMkLst>
        </pc:picChg>
        <pc:picChg chg="add mod">
          <ac:chgData name="Dena Porter" userId="43ad2a08-1b1b-4d74-8344-e8a3871ee770" providerId="ADAL" clId="{4FBF9A22-DD8A-4E36-8427-79EBAC1DBB96}" dt="2024-09-24T19:43:41.496" v="330" actId="1076"/>
          <ac:picMkLst>
            <pc:docMk/>
            <pc:sldMk cId="1614827501" sldId="298"/>
            <ac:picMk id="1026" creationId="{EDF112D0-E700-FB2A-F24F-559AA35AD86B}"/>
          </ac:picMkLst>
        </pc:picChg>
        <pc:picChg chg="del">
          <ac:chgData name="Dena Porter" userId="43ad2a08-1b1b-4d74-8344-e8a3871ee770" providerId="ADAL" clId="{4FBF9A22-DD8A-4E36-8427-79EBAC1DBB96}" dt="2024-09-24T19:39:26.390" v="234" actId="478"/>
          <ac:picMkLst>
            <pc:docMk/>
            <pc:sldMk cId="1614827501" sldId="298"/>
            <ac:picMk id="1034" creationId="{88F570E9-A99E-9FDA-61BC-04B492EC2F67}"/>
          </ac:picMkLst>
        </pc:picChg>
        <pc:extLst>
          <p:ext xmlns:p="http://schemas.openxmlformats.org/presentationml/2006/main" uri="{D6D511B9-2390-475A-947B-AFAB55BFBCF1}">
            <pc226:cmChg xmlns:pc226="http://schemas.microsoft.com/office/powerpoint/2022/06/main/command" chg="mod">
              <pc226:chgData name="Dena Porter" userId="43ad2a08-1b1b-4d74-8344-e8a3871ee770" providerId="ADAL" clId="{4FBF9A22-DD8A-4E36-8427-79EBAC1DBB96}" dt="2024-09-24T19:41:24.847" v="282" actId="20577"/>
              <pc2:cmMkLst xmlns:pc2="http://schemas.microsoft.com/office/powerpoint/2019/9/main/command">
                <pc:docMk/>
                <pc:sldMk cId="1614827501" sldId="298"/>
                <pc2:cmMk id="{3488D256-8505-4BDA-8BE6-09B823ECDA02}"/>
              </pc2:cmMkLst>
            </pc226:cmChg>
            <pc226:cmChg xmlns:pc226="http://schemas.microsoft.com/office/powerpoint/2022/06/main/command" chg="mod">
              <pc226:chgData name="Dena Porter" userId="43ad2a08-1b1b-4d74-8344-e8a3871ee770" providerId="ADAL" clId="{4FBF9A22-DD8A-4E36-8427-79EBAC1DBB96}" dt="2024-09-24T19:41:24.847" v="282" actId="20577"/>
              <pc2:cmMkLst xmlns:pc2="http://schemas.microsoft.com/office/powerpoint/2019/9/main/command">
                <pc:docMk/>
                <pc:sldMk cId="1614827501" sldId="298"/>
                <pc2:cmMk id="{1323FCE3-DE76-46BF-A6C1-EB08ABF8832A}"/>
              </pc2:cmMkLst>
            </pc226:cmChg>
            <pc226:cmChg xmlns:pc226="http://schemas.microsoft.com/office/powerpoint/2022/06/main/command" chg="mod">
              <pc226:chgData name="Dena Porter" userId="43ad2a08-1b1b-4d74-8344-e8a3871ee770" providerId="ADAL" clId="{4FBF9A22-DD8A-4E36-8427-79EBAC1DBB96}" dt="2024-09-24T19:41:24.847" v="282" actId="20577"/>
              <pc2:cmMkLst xmlns:pc2="http://schemas.microsoft.com/office/powerpoint/2019/9/main/command">
                <pc:docMk/>
                <pc:sldMk cId="1614827501" sldId="298"/>
                <pc2:cmMk id="{8FB595E6-DC8F-494E-BD5B-4E103EE6EAC9}"/>
              </pc2:cmMkLst>
            </pc226:cmChg>
          </p:ext>
        </pc:extLst>
      </pc:sldChg>
      <pc:sldChg chg="modSp mod modCm">
        <pc:chgData name="Dena Porter" userId="43ad2a08-1b1b-4d74-8344-e8a3871ee770" providerId="ADAL" clId="{4FBF9A22-DD8A-4E36-8427-79EBAC1DBB96}" dt="2024-09-24T19:37:43.684" v="178" actId="20577"/>
        <pc:sldMkLst>
          <pc:docMk/>
          <pc:sldMk cId="2393626369" sldId="299"/>
        </pc:sldMkLst>
        <pc:spChg chg="mod">
          <ac:chgData name="Dena Porter" userId="43ad2a08-1b1b-4d74-8344-e8a3871ee770" providerId="ADAL" clId="{4FBF9A22-DD8A-4E36-8427-79EBAC1DBB96}" dt="2024-09-24T19:37:43.684" v="178" actId="20577"/>
          <ac:spMkLst>
            <pc:docMk/>
            <pc:sldMk cId="2393626369" sldId="299"/>
            <ac:spMk id="3" creationId="{847EF0F3-E4AD-26E1-B92A-1FE646A303BB}"/>
          </ac:spMkLst>
        </pc:spChg>
        <pc:extLst>
          <p:ext xmlns:p="http://schemas.openxmlformats.org/presentationml/2006/main" uri="{D6D511B9-2390-475A-947B-AFAB55BFBCF1}">
            <pc226:cmChg xmlns:pc226="http://schemas.microsoft.com/office/powerpoint/2022/06/main/command" chg="mod">
              <pc226:chgData name="Dena Porter" userId="43ad2a08-1b1b-4d74-8344-e8a3871ee770" providerId="ADAL" clId="{4FBF9A22-DD8A-4E36-8427-79EBAC1DBB96}" dt="2024-09-24T19:37:43.684" v="178" actId="20577"/>
              <pc2:cmMkLst xmlns:pc2="http://schemas.microsoft.com/office/powerpoint/2019/9/main/command">
                <pc:docMk/>
                <pc:sldMk cId="2393626369" sldId="299"/>
                <pc2:cmMk id="{E8387B2A-BCA6-42FA-AC71-820D845B2A1A}"/>
              </pc2:cmMkLst>
            </pc226:cmChg>
            <pc226:cmChg xmlns:pc226="http://schemas.microsoft.com/office/powerpoint/2022/06/main/command" chg="mod">
              <pc226:chgData name="Dena Porter" userId="43ad2a08-1b1b-4d74-8344-e8a3871ee770" providerId="ADAL" clId="{4FBF9A22-DD8A-4E36-8427-79EBAC1DBB96}" dt="2024-09-24T19:37:43.684" v="178" actId="20577"/>
              <pc2:cmMkLst xmlns:pc2="http://schemas.microsoft.com/office/powerpoint/2019/9/main/command">
                <pc:docMk/>
                <pc:sldMk cId="2393626369" sldId="299"/>
                <pc2:cmMk id="{AAFC777F-7478-4A37-B5F1-DA6231E1A7C5}"/>
              </pc2:cmMkLst>
            </pc226:cmChg>
          </p:ext>
        </pc:extLst>
      </pc:sldChg>
      <pc:sldChg chg="del">
        <pc:chgData name="Dena Porter" userId="43ad2a08-1b1b-4d74-8344-e8a3871ee770" providerId="ADAL" clId="{4FBF9A22-DD8A-4E36-8427-79EBAC1DBB96}" dt="2024-09-24T19:31:44.113" v="3" actId="47"/>
        <pc:sldMkLst>
          <pc:docMk/>
          <pc:sldMk cId="2276078413" sldId="302"/>
        </pc:sldMkLst>
      </pc:sldChg>
      <pc:sldChg chg="modSp mod">
        <pc:chgData name="Dena Porter" userId="43ad2a08-1b1b-4d74-8344-e8a3871ee770" providerId="ADAL" clId="{4FBF9A22-DD8A-4E36-8427-79EBAC1DBB96}" dt="2024-09-24T19:34:42.193" v="168" actId="20577"/>
        <pc:sldMkLst>
          <pc:docMk/>
          <pc:sldMk cId="3817372518" sldId="303"/>
        </pc:sldMkLst>
        <pc:spChg chg="mod">
          <ac:chgData name="Dena Porter" userId="43ad2a08-1b1b-4d74-8344-e8a3871ee770" providerId="ADAL" clId="{4FBF9A22-DD8A-4E36-8427-79EBAC1DBB96}" dt="2024-09-24T19:34:42.193" v="168" actId="20577"/>
          <ac:spMkLst>
            <pc:docMk/>
            <pc:sldMk cId="3817372518" sldId="303"/>
            <ac:spMk id="3" creationId="{BDAE10CF-4DC5-8609-A62F-FE039355DF56}"/>
          </ac:spMkLst>
        </pc:spChg>
      </pc:sldChg>
      <pc:sldChg chg="del">
        <pc:chgData name="Dena Porter" userId="43ad2a08-1b1b-4d74-8344-e8a3871ee770" providerId="ADAL" clId="{4FBF9A22-DD8A-4E36-8427-79EBAC1DBB96}" dt="2024-09-24T19:31:44.113" v="3" actId="47"/>
        <pc:sldMkLst>
          <pc:docMk/>
          <pc:sldMk cId="3206369566" sldId="304"/>
        </pc:sldMkLst>
      </pc:sldChg>
      <pc:sldChg chg="addSp delSp modSp mod">
        <pc:chgData name="Dena Porter" userId="43ad2a08-1b1b-4d74-8344-e8a3871ee770" providerId="ADAL" clId="{4FBF9A22-DD8A-4E36-8427-79EBAC1DBB96}" dt="2024-09-24T20:03:13.233" v="1061" actId="1440"/>
        <pc:sldMkLst>
          <pc:docMk/>
          <pc:sldMk cId="2195813195" sldId="305"/>
        </pc:sldMkLst>
        <pc:picChg chg="del">
          <ac:chgData name="Dena Porter" userId="43ad2a08-1b1b-4d74-8344-e8a3871ee770" providerId="ADAL" clId="{4FBF9A22-DD8A-4E36-8427-79EBAC1DBB96}" dt="2024-09-24T20:02:38.645" v="1055" actId="478"/>
          <ac:picMkLst>
            <pc:docMk/>
            <pc:sldMk cId="2195813195" sldId="305"/>
            <ac:picMk id="5" creationId="{6907DA29-1324-0EB7-ECB9-1C2FD7A767B2}"/>
          </ac:picMkLst>
        </pc:picChg>
        <pc:picChg chg="add mod">
          <ac:chgData name="Dena Porter" userId="43ad2a08-1b1b-4d74-8344-e8a3871ee770" providerId="ADAL" clId="{4FBF9A22-DD8A-4E36-8427-79EBAC1DBB96}" dt="2024-09-24T20:03:13.233" v="1061" actId="1440"/>
          <ac:picMkLst>
            <pc:docMk/>
            <pc:sldMk cId="2195813195" sldId="305"/>
            <ac:picMk id="6" creationId="{5177041A-70AC-6465-9775-A5672759BE97}"/>
          </ac:picMkLst>
        </pc:picChg>
      </pc:sldChg>
      <pc:sldChg chg="modSp add mod">
        <pc:chgData name="Dena Porter" userId="43ad2a08-1b1b-4d74-8344-e8a3871ee770" providerId="ADAL" clId="{4FBF9A22-DD8A-4E36-8427-79EBAC1DBB96}" dt="2024-09-24T19:50:59.489" v="662" actId="114"/>
        <pc:sldMkLst>
          <pc:docMk/>
          <pc:sldMk cId="2050727510" sldId="306"/>
        </pc:sldMkLst>
        <pc:spChg chg="mod">
          <ac:chgData name="Dena Porter" userId="43ad2a08-1b1b-4d74-8344-e8a3871ee770" providerId="ADAL" clId="{4FBF9A22-DD8A-4E36-8427-79EBAC1DBB96}" dt="2024-09-24T19:50:59.489" v="662" actId="114"/>
          <ac:spMkLst>
            <pc:docMk/>
            <pc:sldMk cId="2050727510" sldId="306"/>
            <ac:spMk id="3" creationId="{E054E167-3C19-17F8-A1EC-D37042912841}"/>
          </ac:spMkLst>
        </pc:spChg>
        <pc:picChg chg="mod">
          <ac:chgData name="Dena Porter" userId="43ad2a08-1b1b-4d74-8344-e8a3871ee770" providerId="ADAL" clId="{4FBF9A22-DD8A-4E36-8427-79EBAC1DBB96}" dt="2024-09-24T19:50:19.544" v="628" actId="14100"/>
          <ac:picMkLst>
            <pc:docMk/>
            <pc:sldMk cId="2050727510" sldId="306"/>
            <ac:picMk id="6" creationId="{787401F1-29B9-1856-3FA3-D32C9A2513DD}"/>
          </ac:picMkLst>
        </pc:picChg>
      </pc:sldChg>
      <pc:sldChg chg="add del">
        <pc:chgData name="Dena Porter" userId="43ad2a08-1b1b-4d74-8344-e8a3871ee770" providerId="ADAL" clId="{4FBF9A22-DD8A-4E36-8427-79EBAC1DBB96}" dt="2024-09-24T19:49:54.507" v="624" actId="47"/>
        <pc:sldMkLst>
          <pc:docMk/>
          <pc:sldMk cId="3728520286" sldId="306"/>
        </pc:sldMkLst>
      </pc:sldChg>
      <pc:sldChg chg="add modNotesTx">
        <pc:chgData name="Dena Porter" userId="43ad2a08-1b1b-4d74-8344-e8a3871ee770" providerId="ADAL" clId="{4FBF9A22-DD8A-4E36-8427-79EBAC1DBB96}" dt="2024-09-24T19:57:05.175" v="1046" actId="20577"/>
        <pc:sldMkLst>
          <pc:docMk/>
          <pc:sldMk cId="589506579" sldId="307"/>
        </pc:sldMkLst>
      </pc:sldChg>
      <pc:sldMasterChg chg="del delSldLayout">
        <pc:chgData name="Dena Porter" userId="43ad2a08-1b1b-4d74-8344-e8a3871ee770" providerId="ADAL" clId="{4FBF9A22-DD8A-4E36-8427-79EBAC1DBB96}" dt="2024-09-24T19:31:44.113" v="3" actId="47"/>
        <pc:sldMasterMkLst>
          <pc:docMk/>
          <pc:sldMasterMk cId="1848081532" sldId="2147483684"/>
        </pc:sldMasterMkLst>
        <pc:sldLayoutChg chg="del">
          <pc:chgData name="Dena Porter" userId="43ad2a08-1b1b-4d74-8344-e8a3871ee770" providerId="ADAL" clId="{4FBF9A22-DD8A-4E36-8427-79EBAC1DBB96}" dt="2024-09-24T19:31:44.113" v="3" actId="47"/>
          <pc:sldLayoutMkLst>
            <pc:docMk/>
            <pc:sldMasterMk cId="1848081532" sldId="2147483684"/>
            <pc:sldLayoutMk cId="3036630643" sldId="2147483685"/>
          </pc:sldLayoutMkLst>
        </pc:sldLayoutChg>
        <pc:sldLayoutChg chg="del">
          <pc:chgData name="Dena Porter" userId="43ad2a08-1b1b-4d74-8344-e8a3871ee770" providerId="ADAL" clId="{4FBF9A22-DD8A-4E36-8427-79EBAC1DBB96}" dt="2024-09-24T19:31:44.113" v="3" actId="47"/>
          <pc:sldLayoutMkLst>
            <pc:docMk/>
            <pc:sldMasterMk cId="1848081532" sldId="2147483684"/>
            <pc:sldLayoutMk cId="3923902711" sldId="2147483686"/>
          </pc:sldLayoutMkLst>
        </pc:sldLayoutChg>
        <pc:sldLayoutChg chg="del">
          <pc:chgData name="Dena Porter" userId="43ad2a08-1b1b-4d74-8344-e8a3871ee770" providerId="ADAL" clId="{4FBF9A22-DD8A-4E36-8427-79EBAC1DBB96}" dt="2024-09-24T19:31:44.113" v="3" actId="47"/>
          <pc:sldLayoutMkLst>
            <pc:docMk/>
            <pc:sldMasterMk cId="1848081532" sldId="2147483684"/>
            <pc:sldLayoutMk cId="3836898735" sldId="2147483687"/>
          </pc:sldLayoutMkLst>
        </pc:sldLayoutChg>
        <pc:sldLayoutChg chg="del">
          <pc:chgData name="Dena Porter" userId="43ad2a08-1b1b-4d74-8344-e8a3871ee770" providerId="ADAL" clId="{4FBF9A22-DD8A-4E36-8427-79EBAC1DBB96}" dt="2024-09-24T19:31:44.113" v="3" actId="47"/>
          <pc:sldLayoutMkLst>
            <pc:docMk/>
            <pc:sldMasterMk cId="1848081532" sldId="2147483684"/>
            <pc:sldLayoutMk cId="3974916474" sldId="2147483688"/>
          </pc:sldLayoutMkLst>
        </pc:sldLayoutChg>
        <pc:sldLayoutChg chg="del">
          <pc:chgData name="Dena Porter" userId="43ad2a08-1b1b-4d74-8344-e8a3871ee770" providerId="ADAL" clId="{4FBF9A22-DD8A-4E36-8427-79EBAC1DBB96}" dt="2024-09-24T19:31:44.113" v="3" actId="47"/>
          <pc:sldLayoutMkLst>
            <pc:docMk/>
            <pc:sldMasterMk cId="1848081532" sldId="2147483684"/>
            <pc:sldLayoutMk cId="563789900" sldId="2147483689"/>
          </pc:sldLayoutMkLst>
        </pc:sldLayoutChg>
        <pc:sldLayoutChg chg="del">
          <pc:chgData name="Dena Porter" userId="43ad2a08-1b1b-4d74-8344-e8a3871ee770" providerId="ADAL" clId="{4FBF9A22-DD8A-4E36-8427-79EBAC1DBB96}" dt="2024-09-24T19:31:44.113" v="3" actId="47"/>
          <pc:sldLayoutMkLst>
            <pc:docMk/>
            <pc:sldMasterMk cId="1848081532" sldId="2147483684"/>
            <pc:sldLayoutMk cId="636940834" sldId="2147483690"/>
          </pc:sldLayoutMkLst>
        </pc:sldLayoutChg>
        <pc:sldLayoutChg chg="del">
          <pc:chgData name="Dena Porter" userId="43ad2a08-1b1b-4d74-8344-e8a3871ee770" providerId="ADAL" clId="{4FBF9A22-DD8A-4E36-8427-79EBAC1DBB96}" dt="2024-09-24T19:31:44.113" v="3" actId="47"/>
          <pc:sldLayoutMkLst>
            <pc:docMk/>
            <pc:sldMasterMk cId="1848081532" sldId="2147483684"/>
            <pc:sldLayoutMk cId="1936228352" sldId="2147483691"/>
          </pc:sldLayoutMkLst>
        </pc:sldLayoutChg>
        <pc:sldLayoutChg chg="del">
          <pc:chgData name="Dena Porter" userId="43ad2a08-1b1b-4d74-8344-e8a3871ee770" providerId="ADAL" clId="{4FBF9A22-DD8A-4E36-8427-79EBAC1DBB96}" dt="2024-09-24T19:31:44.113" v="3" actId="47"/>
          <pc:sldLayoutMkLst>
            <pc:docMk/>
            <pc:sldMasterMk cId="1848081532" sldId="2147483684"/>
            <pc:sldLayoutMk cId="1214242700" sldId="2147483692"/>
          </pc:sldLayoutMkLst>
        </pc:sldLayoutChg>
        <pc:sldLayoutChg chg="del">
          <pc:chgData name="Dena Porter" userId="43ad2a08-1b1b-4d74-8344-e8a3871ee770" providerId="ADAL" clId="{4FBF9A22-DD8A-4E36-8427-79EBAC1DBB96}" dt="2024-09-24T19:31:44.113" v="3" actId="47"/>
          <pc:sldLayoutMkLst>
            <pc:docMk/>
            <pc:sldMasterMk cId="1848081532" sldId="2147483684"/>
            <pc:sldLayoutMk cId="2357728035" sldId="2147483693"/>
          </pc:sldLayoutMkLst>
        </pc:sldLayoutChg>
      </pc:sldMasterChg>
      <pc:sldMasterChg chg="del delSldLayout">
        <pc:chgData name="Dena Porter" userId="43ad2a08-1b1b-4d74-8344-e8a3871ee770" providerId="ADAL" clId="{4FBF9A22-DD8A-4E36-8427-79EBAC1DBB96}" dt="2024-09-24T19:31:44.113" v="3" actId="47"/>
        <pc:sldMasterMkLst>
          <pc:docMk/>
          <pc:sldMasterMk cId="1848081532" sldId="2147483694"/>
        </pc:sldMasterMkLst>
        <pc:sldLayoutChg chg="del">
          <pc:chgData name="Dena Porter" userId="43ad2a08-1b1b-4d74-8344-e8a3871ee770" providerId="ADAL" clId="{4FBF9A22-DD8A-4E36-8427-79EBAC1DBB96}" dt="2024-09-24T19:31:44.113" v="3" actId="47"/>
          <pc:sldLayoutMkLst>
            <pc:docMk/>
            <pc:sldMasterMk cId="1848081532" sldId="2147483694"/>
            <pc:sldLayoutMk cId="3036630643" sldId="2147483695"/>
          </pc:sldLayoutMkLst>
        </pc:sldLayoutChg>
        <pc:sldLayoutChg chg="del">
          <pc:chgData name="Dena Porter" userId="43ad2a08-1b1b-4d74-8344-e8a3871ee770" providerId="ADAL" clId="{4FBF9A22-DD8A-4E36-8427-79EBAC1DBB96}" dt="2024-09-24T19:31:44.113" v="3" actId="47"/>
          <pc:sldLayoutMkLst>
            <pc:docMk/>
            <pc:sldMasterMk cId="1848081532" sldId="2147483694"/>
            <pc:sldLayoutMk cId="3923902711" sldId="2147483696"/>
          </pc:sldLayoutMkLst>
        </pc:sldLayoutChg>
        <pc:sldLayoutChg chg="del">
          <pc:chgData name="Dena Porter" userId="43ad2a08-1b1b-4d74-8344-e8a3871ee770" providerId="ADAL" clId="{4FBF9A22-DD8A-4E36-8427-79EBAC1DBB96}" dt="2024-09-24T19:31:44.113" v="3" actId="47"/>
          <pc:sldLayoutMkLst>
            <pc:docMk/>
            <pc:sldMasterMk cId="1848081532" sldId="2147483694"/>
            <pc:sldLayoutMk cId="3836898735" sldId="2147483697"/>
          </pc:sldLayoutMkLst>
        </pc:sldLayoutChg>
        <pc:sldLayoutChg chg="del">
          <pc:chgData name="Dena Porter" userId="43ad2a08-1b1b-4d74-8344-e8a3871ee770" providerId="ADAL" clId="{4FBF9A22-DD8A-4E36-8427-79EBAC1DBB96}" dt="2024-09-24T19:31:44.113" v="3" actId="47"/>
          <pc:sldLayoutMkLst>
            <pc:docMk/>
            <pc:sldMasterMk cId="1848081532" sldId="2147483694"/>
            <pc:sldLayoutMk cId="3974916474" sldId="2147483698"/>
          </pc:sldLayoutMkLst>
        </pc:sldLayoutChg>
        <pc:sldLayoutChg chg="del">
          <pc:chgData name="Dena Porter" userId="43ad2a08-1b1b-4d74-8344-e8a3871ee770" providerId="ADAL" clId="{4FBF9A22-DD8A-4E36-8427-79EBAC1DBB96}" dt="2024-09-24T19:31:44.113" v="3" actId="47"/>
          <pc:sldLayoutMkLst>
            <pc:docMk/>
            <pc:sldMasterMk cId="1848081532" sldId="2147483694"/>
            <pc:sldLayoutMk cId="563789900" sldId="2147483699"/>
          </pc:sldLayoutMkLst>
        </pc:sldLayoutChg>
        <pc:sldLayoutChg chg="del">
          <pc:chgData name="Dena Porter" userId="43ad2a08-1b1b-4d74-8344-e8a3871ee770" providerId="ADAL" clId="{4FBF9A22-DD8A-4E36-8427-79EBAC1DBB96}" dt="2024-09-24T19:31:44.113" v="3" actId="47"/>
          <pc:sldLayoutMkLst>
            <pc:docMk/>
            <pc:sldMasterMk cId="1848081532" sldId="2147483694"/>
            <pc:sldLayoutMk cId="636940834" sldId="2147483700"/>
          </pc:sldLayoutMkLst>
        </pc:sldLayoutChg>
        <pc:sldLayoutChg chg="del">
          <pc:chgData name="Dena Porter" userId="43ad2a08-1b1b-4d74-8344-e8a3871ee770" providerId="ADAL" clId="{4FBF9A22-DD8A-4E36-8427-79EBAC1DBB96}" dt="2024-09-24T19:31:44.113" v="3" actId="47"/>
          <pc:sldLayoutMkLst>
            <pc:docMk/>
            <pc:sldMasterMk cId="1848081532" sldId="2147483694"/>
            <pc:sldLayoutMk cId="1936228352" sldId="2147483701"/>
          </pc:sldLayoutMkLst>
        </pc:sldLayoutChg>
        <pc:sldLayoutChg chg="del">
          <pc:chgData name="Dena Porter" userId="43ad2a08-1b1b-4d74-8344-e8a3871ee770" providerId="ADAL" clId="{4FBF9A22-DD8A-4E36-8427-79EBAC1DBB96}" dt="2024-09-24T19:31:44.113" v="3" actId="47"/>
          <pc:sldLayoutMkLst>
            <pc:docMk/>
            <pc:sldMasterMk cId="1848081532" sldId="2147483694"/>
            <pc:sldLayoutMk cId="1214242700" sldId="2147483702"/>
          </pc:sldLayoutMkLst>
        </pc:sldLayoutChg>
        <pc:sldLayoutChg chg="del">
          <pc:chgData name="Dena Porter" userId="43ad2a08-1b1b-4d74-8344-e8a3871ee770" providerId="ADAL" clId="{4FBF9A22-DD8A-4E36-8427-79EBAC1DBB96}" dt="2024-09-24T19:31:44.113" v="3" actId="47"/>
          <pc:sldLayoutMkLst>
            <pc:docMk/>
            <pc:sldMasterMk cId="1848081532" sldId="2147483694"/>
            <pc:sldLayoutMk cId="2357728035" sldId="2147483703"/>
          </pc:sldLayoutMkLst>
        </pc:sldLayoutChg>
      </pc:sldMasterChg>
      <pc:sldMasterChg chg="del delSldLayout">
        <pc:chgData name="Dena Porter" userId="43ad2a08-1b1b-4d74-8344-e8a3871ee770" providerId="ADAL" clId="{4FBF9A22-DD8A-4E36-8427-79EBAC1DBB96}" dt="2024-09-24T19:31:44.113" v="3" actId="47"/>
        <pc:sldMasterMkLst>
          <pc:docMk/>
          <pc:sldMasterMk cId="1848081532" sldId="2147483704"/>
        </pc:sldMasterMkLst>
        <pc:sldLayoutChg chg="del">
          <pc:chgData name="Dena Porter" userId="43ad2a08-1b1b-4d74-8344-e8a3871ee770" providerId="ADAL" clId="{4FBF9A22-DD8A-4E36-8427-79EBAC1DBB96}" dt="2024-09-24T19:31:44.113" v="3" actId="47"/>
          <pc:sldLayoutMkLst>
            <pc:docMk/>
            <pc:sldMasterMk cId="1848081532" sldId="2147483704"/>
            <pc:sldLayoutMk cId="3036630643" sldId="2147483705"/>
          </pc:sldLayoutMkLst>
        </pc:sldLayoutChg>
        <pc:sldLayoutChg chg="del">
          <pc:chgData name="Dena Porter" userId="43ad2a08-1b1b-4d74-8344-e8a3871ee770" providerId="ADAL" clId="{4FBF9A22-DD8A-4E36-8427-79EBAC1DBB96}" dt="2024-09-24T19:31:44.113" v="3" actId="47"/>
          <pc:sldLayoutMkLst>
            <pc:docMk/>
            <pc:sldMasterMk cId="1848081532" sldId="2147483704"/>
            <pc:sldLayoutMk cId="3923902711" sldId="2147483706"/>
          </pc:sldLayoutMkLst>
        </pc:sldLayoutChg>
        <pc:sldLayoutChg chg="del">
          <pc:chgData name="Dena Porter" userId="43ad2a08-1b1b-4d74-8344-e8a3871ee770" providerId="ADAL" clId="{4FBF9A22-DD8A-4E36-8427-79EBAC1DBB96}" dt="2024-09-24T19:31:44.113" v="3" actId="47"/>
          <pc:sldLayoutMkLst>
            <pc:docMk/>
            <pc:sldMasterMk cId="1848081532" sldId="2147483704"/>
            <pc:sldLayoutMk cId="3836898735" sldId="2147483707"/>
          </pc:sldLayoutMkLst>
        </pc:sldLayoutChg>
        <pc:sldLayoutChg chg="del">
          <pc:chgData name="Dena Porter" userId="43ad2a08-1b1b-4d74-8344-e8a3871ee770" providerId="ADAL" clId="{4FBF9A22-DD8A-4E36-8427-79EBAC1DBB96}" dt="2024-09-24T19:31:44.113" v="3" actId="47"/>
          <pc:sldLayoutMkLst>
            <pc:docMk/>
            <pc:sldMasterMk cId="1848081532" sldId="2147483704"/>
            <pc:sldLayoutMk cId="3974916474" sldId="2147483708"/>
          </pc:sldLayoutMkLst>
        </pc:sldLayoutChg>
        <pc:sldLayoutChg chg="del">
          <pc:chgData name="Dena Porter" userId="43ad2a08-1b1b-4d74-8344-e8a3871ee770" providerId="ADAL" clId="{4FBF9A22-DD8A-4E36-8427-79EBAC1DBB96}" dt="2024-09-24T19:31:44.113" v="3" actId="47"/>
          <pc:sldLayoutMkLst>
            <pc:docMk/>
            <pc:sldMasterMk cId="1848081532" sldId="2147483704"/>
            <pc:sldLayoutMk cId="563789900" sldId="2147483709"/>
          </pc:sldLayoutMkLst>
        </pc:sldLayoutChg>
        <pc:sldLayoutChg chg="del">
          <pc:chgData name="Dena Porter" userId="43ad2a08-1b1b-4d74-8344-e8a3871ee770" providerId="ADAL" clId="{4FBF9A22-DD8A-4E36-8427-79EBAC1DBB96}" dt="2024-09-24T19:31:44.113" v="3" actId="47"/>
          <pc:sldLayoutMkLst>
            <pc:docMk/>
            <pc:sldMasterMk cId="1848081532" sldId="2147483704"/>
            <pc:sldLayoutMk cId="636940834" sldId="2147483710"/>
          </pc:sldLayoutMkLst>
        </pc:sldLayoutChg>
        <pc:sldLayoutChg chg="del">
          <pc:chgData name="Dena Porter" userId="43ad2a08-1b1b-4d74-8344-e8a3871ee770" providerId="ADAL" clId="{4FBF9A22-DD8A-4E36-8427-79EBAC1DBB96}" dt="2024-09-24T19:31:44.113" v="3" actId="47"/>
          <pc:sldLayoutMkLst>
            <pc:docMk/>
            <pc:sldMasterMk cId="1848081532" sldId="2147483704"/>
            <pc:sldLayoutMk cId="1936228352" sldId="2147483711"/>
          </pc:sldLayoutMkLst>
        </pc:sldLayoutChg>
        <pc:sldLayoutChg chg="del">
          <pc:chgData name="Dena Porter" userId="43ad2a08-1b1b-4d74-8344-e8a3871ee770" providerId="ADAL" clId="{4FBF9A22-DD8A-4E36-8427-79EBAC1DBB96}" dt="2024-09-24T19:31:44.113" v="3" actId="47"/>
          <pc:sldLayoutMkLst>
            <pc:docMk/>
            <pc:sldMasterMk cId="1848081532" sldId="2147483704"/>
            <pc:sldLayoutMk cId="1214242700" sldId="2147483712"/>
          </pc:sldLayoutMkLst>
        </pc:sldLayoutChg>
        <pc:sldLayoutChg chg="del">
          <pc:chgData name="Dena Porter" userId="43ad2a08-1b1b-4d74-8344-e8a3871ee770" providerId="ADAL" clId="{4FBF9A22-DD8A-4E36-8427-79EBAC1DBB96}" dt="2024-09-24T19:31:44.113" v="3" actId="47"/>
          <pc:sldLayoutMkLst>
            <pc:docMk/>
            <pc:sldMasterMk cId="1848081532" sldId="2147483704"/>
            <pc:sldLayoutMk cId="2357728035" sldId="2147483713"/>
          </pc:sldLayoutMkLst>
        </pc:sldLayoutChg>
      </pc:sldMasterChg>
      <pc:sldMasterChg chg="del delSldLayout">
        <pc:chgData name="Dena Porter" userId="43ad2a08-1b1b-4d74-8344-e8a3871ee770" providerId="ADAL" clId="{4FBF9A22-DD8A-4E36-8427-79EBAC1DBB96}" dt="2024-09-24T19:31:44.113" v="3" actId="47"/>
        <pc:sldMasterMkLst>
          <pc:docMk/>
          <pc:sldMasterMk cId="1848081532" sldId="2147483714"/>
        </pc:sldMasterMkLst>
        <pc:sldLayoutChg chg="del">
          <pc:chgData name="Dena Porter" userId="43ad2a08-1b1b-4d74-8344-e8a3871ee770" providerId="ADAL" clId="{4FBF9A22-DD8A-4E36-8427-79EBAC1DBB96}" dt="2024-09-24T19:31:44.113" v="3" actId="47"/>
          <pc:sldLayoutMkLst>
            <pc:docMk/>
            <pc:sldMasterMk cId="1848081532" sldId="2147483714"/>
            <pc:sldLayoutMk cId="3036630643" sldId="2147483715"/>
          </pc:sldLayoutMkLst>
        </pc:sldLayoutChg>
        <pc:sldLayoutChg chg="del">
          <pc:chgData name="Dena Porter" userId="43ad2a08-1b1b-4d74-8344-e8a3871ee770" providerId="ADAL" clId="{4FBF9A22-DD8A-4E36-8427-79EBAC1DBB96}" dt="2024-09-24T19:31:44.113" v="3" actId="47"/>
          <pc:sldLayoutMkLst>
            <pc:docMk/>
            <pc:sldMasterMk cId="1848081532" sldId="2147483714"/>
            <pc:sldLayoutMk cId="3923902711" sldId="2147483716"/>
          </pc:sldLayoutMkLst>
        </pc:sldLayoutChg>
        <pc:sldLayoutChg chg="del">
          <pc:chgData name="Dena Porter" userId="43ad2a08-1b1b-4d74-8344-e8a3871ee770" providerId="ADAL" clId="{4FBF9A22-DD8A-4E36-8427-79EBAC1DBB96}" dt="2024-09-24T19:31:44.113" v="3" actId="47"/>
          <pc:sldLayoutMkLst>
            <pc:docMk/>
            <pc:sldMasterMk cId="1848081532" sldId="2147483714"/>
            <pc:sldLayoutMk cId="3836898735" sldId="2147483717"/>
          </pc:sldLayoutMkLst>
        </pc:sldLayoutChg>
        <pc:sldLayoutChg chg="del">
          <pc:chgData name="Dena Porter" userId="43ad2a08-1b1b-4d74-8344-e8a3871ee770" providerId="ADAL" clId="{4FBF9A22-DD8A-4E36-8427-79EBAC1DBB96}" dt="2024-09-24T19:31:44.113" v="3" actId="47"/>
          <pc:sldLayoutMkLst>
            <pc:docMk/>
            <pc:sldMasterMk cId="1848081532" sldId="2147483714"/>
            <pc:sldLayoutMk cId="3974916474" sldId="2147483718"/>
          </pc:sldLayoutMkLst>
        </pc:sldLayoutChg>
        <pc:sldLayoutChg chg="del">
          <pc:chgData name="Dena Porter" userId="43ad2a08-1b1b-4d74-8344-e8a3871ee770" providerId="ADAL" clId="{4FBF9A22-DD8A-4E36-8427-79EBAC1DBB96}" dt="2024-09-24T19:31:44.113" v="3" actId="47"/>
          <pc:sldLayoutMkLst>
            <pc:docMk/>
            <pc:sldMasterMk cId="1848081532" sldId="2147483714"/>
            <pc:sldLayoutMk cId="563789900" sldId="2147483719"/>
          </pc:sldLayoutMkLst>
        </pc:sldLayoutChg>
        <pc:sldLayoutChg chg="del">
          <pc:chgData name="Dena Porter" userId="43ad2a08-1b1b-4d74-8344-e8a3871ee770" providerId="ADAL" clId="{4FBF9A22-DD8A-4E36-8427-79EBAC1DBB96}" dt="2024-09-24T19:31:44.113" v="3" actId="47"/>
          <pc:sldLayoutMkLst>
            <pc:docMk/>
            <pc:sldMasterMk cId="1848081532" sldId="2147483714"/>
            <pc:sldLayoutMk cId="636940834" sldId="2147483720"/>
          </pc:sldLayoutMkLst>
        </pc:sldLayoutChg>
        <pc:sldLayoutChg chg="del">
          <pc:chgData name="Dena Porter" userId="43ad2a08-1b1b-4d74-8344-e8a3871ee770" providerId="ADAL" clId="{4FBF9A22-DD8A-4E36-8427-79EBAC1DBB96}" dt="2024-09-24T19:31:44.113" v="3" actId="47"/>
          <pc:sldLayoutMkLst>
            <pc:docMk/>
            <pc:sldMasterMk cId="1848081532" sldId="2147483714"/>
            <pc:sldLayoutMk cId="1936228352" sldId="2147483721"/>
          </pc:sldLayoutMkLst>
        </pc:sldLayoutChg>
        <pc:sldLayoutChg chg="del">
          <pc:chgData name="Dena Porter" userId="43ad2a08-1b1b-4d74-8344-e8a3871ee770" providerId="ADAL" clId="{4FBF9A22-DD8A-4E36-8427-79EBAC1DBB96}" dt="2024-09-24T19:31:44.113" v="3" actId="47"/>
          <pc:sldLayoutMkLst>
            <pc:docMk/>
            <pc:sldMasterMk cId="1848081532" sldId="2147483714"/>
            <pc:sldLayoutMk cId="1214242700" sldId="2147483722"/>
          </pc:sldLayoutMkLst>
        </pc:sldLayoutChg>
        <pc:sldLayoutChg chg="del">
          <pc:chgData name="Dena Porter" userId="43ad2a08-1b1b-4d74-8344-e8a3871ee770" providerId="ADAL" clId="{4FBF9A22-DD8A-4E36-8427-79EBAC1DBB96}" dt="2024-09-24T19:31:44.113" v="3" actId="47"/>
          <pc:sldLayoutMkLst>
            <pc:docMk/>
            <pc:sldMasterMk cId="1848081532" sldId="2147483714"/>
            <pc:sldLayoutMk cId="2357728035" sldId="2147483723"/>
          </pc:sldLayoutMkLst>
        </pc:sldLayoutChg>
      </pc:sldMasterChg>
    </pc:docChg>
  </pc:docChgLst>
  <pc:docChgLst>
    <pc:chgData name="Dena Porter" userId="43ad2a08-1b1b-4d74-8344-e8a3871ee770" providerId="ADAL" clId="{815F799B-02D1-4E36-879B-8C06AD330E1D}"/>
    <pc:docChg chg="undo custSel addSld delSld modSld">
      <pc:chgData name="Dena Porter" userId="43ad2a08-1b1b-4d74-8344-e8a3871ee770" providerId="ADAL" clId="{815F799B-02D1-4E36-879B-8C06AD330E1D}" dt="2024-11-13T16:42:31.895" v="74" actId="20577"/>
      <pc:docMkLst>
        <pc:docMk/>
      </pc:docMkLst>
      <pc:sldChg chg="addSp modSp mod modCm">
        <pc:chgData name="Dena Porter" userId="43ad2a08-1b1b-4d74-8344-e8a3871ee770" providerId="ADAL" clId="{815F799B-02D1-4E36-879B-8C06AD330E1D}" dt="2024-11-13T16:42:31.895" v="74" actId="20577"/>
        <pc:sldMkLst>
          <pc:docMk/>
          <pc:sldMk cId="3317870339" sldId="285"/>
        </pc:sldMkLst>
        <pc:spChg chg="mod">
          <ac:chgData name="Dena Porter" userId="43ad2a08-1b1b-4d74-8344-e8a3871ee770" providerId="ADAL" clId="{815F799B-02D1-4E36-879B-8C06AD330E1D}" dt="2024-11-13T16:42:31.895" v="74" actId="20577"/>
          <ac:spMkLst>
            <pc:docMk/>
            <pc:sldMk cId="3317870339" sldId="285"/>
            <ac:spMk id="3" creationId="{76FC354D-D64E-5773-D29E-D399D40EC2A8}"/>
          </ac:spMkLst>
        </pc:spChg>
        <pc:spChg chg="add mod">
          <ac:chgData name="Dena Porter" userId="43ad2a08-1b1b-4d74-8344-e8a3871ee770" providerId="ADAL" clId="{815F799B-02D1-4E36-879B-8C06AD330E1D}" dt="2024-11-13T14:58:48.319" v="28" actId="14100"/>
          <ac:spMkLst>
            <pc:docMk/>
            <pc:sldMk cId="3317870339" sldId="285"/>
            <ac:spMk id="4" creationId="{488AC13F-15C6-BE9B-713A-8B572136EA6A}"/>
          </ac:spMkLst>
        </pc:spChg>
        <pc:extLst>
          <p:ext xmlns:p="http://schemas.openxmlformats.org/presentationml/2006/main" uri="{D6D511B9-2390-475A-947B-AFAB55BFBCF1}">
            <pc226:cmChg xmlns:pc226="http://schemas.microsoft.com/office/powerpoint/2022/06/main/command" chg="mod">
              <pc226:chgData name="Dena Porter" userId="43ad2a08-1b1b-4d74-8344-e8a3871ee770" providerId="ADAL" clId="{815F799B-02D1-4E36-879B-8C06AD330E1D}" dt="2024-11-13T16:42:31.895" v="74" actId="20577"/>
              <pc2:cmMkLst xmlns:pc2="http://schemas.microsoft.com/office/powerpoint/2019/9/main/command">
                <pc:docMk/>
                <pc:sldMk cId="3317870339" sldId="285"/>
                <pc2:cmMk id="{DFBA7EF3-1A8B-42E3-9E02-1B0349D77F05}"/>
              </pc2:cmMkLst>
            </pc226:cmChg>
          </p:ext>
        </pc:extLst>
      </pc:sldChg>
      <pc:sldChg chg="addSp modSp mod">
        <pc:chgData name="Dena Porter" userId="43ad2a08-1b1b-4d74-8344-e8a3871ee770" providerId="ADAL" clId="{815F799B-02D1-4E36-879B-8C06AD330E1D}" dt="2024-11-12T19:01:29.190" v="13" actId="14100"/>
        <pc:sldMkLst>
          <pc:docMk/>
          <pc:sldMk cId="391959870" sldId="288"/>
        </pc:sldMkLst>
        <pc:spChg chg="add mod">
          <ac:chgData name="Dena Porter" userId="43ad2a08-1b1b-4d74-8344-e8a3871ee770" providerId="ADAL" clId="{815F799B-02D1-4E36-879B-8C06AD330E1D}" dt="2024-11-12T19:01:29.190" v="13" actId="14100"/>
          <ac:spMkLst>
            <pc:docMk/>
            <pc:sldMk cId="391959870" sldId="288"/>
            <ac:spMk id="3" creationId="{A085516E-51F6-762F-FE1C-3AD1A980CACE}"/>
          </ac:spMkLst>
        </pc:spChg>
      </pc:sldChg>
      <pc:sldChg chg="modSp mod">
        <pc:chgData name="Dena Porter" userId="43ad2a08-1b1b-4d74-8344-e8a3871ee770" providerId="ADAL" clId="{815F799B-02D1-4E36-879B-8C06AD330E1D}" dt="2024-11-13T14:58:12.045" v="24" actId="14100"/>
        <pc:sldMkLst>
          <pc:docMk/>
          <pc:sldMk cId="2173284604" sldId="294"/>
        </pc:sldMkLst>
        <pc:picChg chg="mod">
          <ac:chgData name="Dena Porter" userId="43ad2a08-1b1b-4d74-8344-e8a3871ee770" providerId="ADAL" clId="{815F799B-02D1-4E36-879B-8C06AD330E1D}" dt="2024-11-13T14:58:12.045" v="24" actId="14100"/>
          <ac:picMkLst>
            <pc:docMk/>
            <pc:sldMk cId="2173284604" sldId="294"/>
            <ac:picMk id="5" creationId="{9BBAFD95-662A-49CA-DCA9-FBAD3CC88551}"/>
          </ac:picMkLst>
        </pc:picChg>
      </pc:sldChg>
      <pc:sldChg chg="delSp">
        <pc:chgData name="Dena Porter" userId="43ad2a08-1b1b-4d74-8344-e8a3871ee770" providerId="ADAL" clId="{815F799B-02D1-4E36-879B-8C06AD330E1D}" dt="2024-11-13T14:57:30.513" v="22" actId="478"/>
        <pc:sldMkLst>
          <pc:docMk/>
          <pc:sldMk cId="1614827501" sldId="298"/>
        </pc:sldMkLst>
        <pc:picChg chg="del">
          <ac:chgData name="Dena Porter" userId="43ad2a08-1b1b-4d74-8344-e8a3871ee770" providerId="ADAL" clId="{815F799B-02D1-4E36-879B-8C06AD330E1D}" dt="2024-11-13T14:57:30.513" v="22" actId="478"/>
          <ac:picMkLst>
            <pc:docMk/>
            <pc:sldMk cId="1614827501" sldId="298"/>
            <ac:picMk id="1026" creationId="{EDF112D0-E700-FB2A-F24F-559AA35AD86B}"/>
          </ac:picMkLst>
        </pc:picChg>
      </pc:sldChg>
      <pc:sldChg chg="addSp modSp mod">
        <pc:chgData name="Dena Porter" userId="43ad2a08-1b1b-4d74-8344-e8a3871ee770" providerId="ADAL" clId="{815F799B-02D1-4E36-879B-8C06AD330E1D}" dt="2024-11-12T19:02:28.311" v="21" actId="14100"/>
        <pc:sldMkLst>
          <pc:docMk/>
          <pc:sldMk cId="2195813195" sldId="305"/>
        </pc:sldMkLst>
        <pc:spChg chg="add mod">
          <ac:chgData name="Dena Porter" userId="43ad2a08-1b1b-4d74-8344-e8a3871ee770" providerId="ADAL" clId="{815F799B-02D1-4E36-879B-8C06AD330E1D}" dt="2024-11-12T19:02:28.311" v="21" actId="14100"/>
          <ac:spMkLst>
            <pc:docMk/>
            <pc:sldMk cId="2195813195" sldId="305"/>
            <ac:spMk id="4" creationId="{E021989F-8108-E2A5-1376-B6F29F61533A}"/>
          </ac:spMkLst>
        </pc:spChg>
      </pc:sldChg>
      <pc:sldChg chg="modSp mod">
        <pc:chgData name="Dena Porter" userId="43ad2a08-1b1b-4d74-8344-e8a3871ee770" providerId="ADAL" clId="{815F799B-02D1-4E36-879B-8C06AD330E1D}" dt="2024-11-12T18:59:43.291" v="1" actId="20577"/>
        <pc:sldMkLst>
          <pc:docMk/>
          <pc:sldMk cId="2162847027" sldId="308"/>
        </pc:sldMkLst>
        <pc:spChg chg="mod">
          <ac:chgData name="Dena Porter" userId="43ad2a08-1b1b-4d74-8344-e8a3871ee770" providerId="ADAL" clId="{815F799B-02D1-4E36-879B-8C06AD330E1D}" dt="2024-11-12T18:59:43.291" v="1" actId="20577"/>
          <ac:spMkLst>
            <pc:docMk/>
            <pc:sldMk cId="2162847027" sldId="308"/>
            <ac:spMk id="3" creationId="{24C44CC4-9887-643F-6CFF-2E13C80B01F9}"/>
          </ac:spMkLst>
        </pc:spChg>
      </pc:sldChg>
      <pc:sldChg chg="addSp modSp mod">
        <pc:chgData name="Dena Porter" userId="43ad2a08-1b1b-4d74-8344-e8a3871ee770" providerId="ADAL" clId="{815F799B-02D1-4E36-879B-8C06AD330E1D}" dt="2024-11-12T19:02:07.216" v="17" actId="14100"/>
        <pc:sldMkLst>
          <pc:docMk/>
          <pc:sldMk cId="2274367401" sldId="313"/>
        </pc:sldMkLst>
        <pc:spChg chg="add mod">
          <ac:chgData name="Dena Porter" userId="43ad2a08-1b1b-4d74-8344-e8a3871ee770" providerId="ADAL" clId="{815F799B-02D1-4E36-879B-8C06AD330E1D}" dt="2024-11-12T19:02:07.216" v="17" actId="14100"/>
          <ac:spMkLst>
            <pc:docMk/>
            <pc:sldMk cId="2274367401" sldId="313"/>
            <ac:spMk id="3" creationId="{DED96DCC-6E11-47B2-BB6D-2F7E18ABB20B}"/>
          </ac:spMkLst>
        </pc:spChg>
      </pc:sldChg>
      <pc:sldChg chg="new del">
        <pc:chgData name="Dena Porter" userId="43ad2a08-1b1b-4d74-8344-e8a3871ee770" providerId="ADAL" clId="{815F799B-02D1-4E36-879B-8C06AD330E1D}" dt="2024-11-13T16:19:04.213" v="30" actId="2696"/>
        <pc:sldMkLst>
          <pc:docMk/>
          <pc:sldMk cId="1094300302" sldId="31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6435"/>
          </a:xfrm>
          <a:prstGeom prst="rect">
            <a:avLst/>
          </a:prstGeom>
        </p:spPr>
        <p:txBody>
          <a:bodyPr vert="horz" lIns="93175" tIns="46587" rIns="93175" bIns="46587" rtlCol="0"/>
          <a:lstStyle>
            <a:lvl1pPr algn="r">
              <a:defRPr sz="1200"/>
            </a:lvl1pPr>
          </a:lstStyle>
          <a:p>
            <a:fld id="{FF815B7F-23E1-46BF-96CC-B2EB5CAEE690}" type="datetimeFigureOut">
              <a:t>11/13/2024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73892"/>
            <a:ext cx="5608320" cy="3660457"/>
          </a:xfrm>
          <a:prstGeom prst="rect">
            <a:avLst/>
          </a:prstGeom>
        </p:spPr>
        <p:txBody>
          <a:bodyPr vert="horz" lIns="93175" tIns="46587" rIns="93175"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75" tIns="46587" rIns="93175" bIns="46587" rtlCol="0" anchor="b"/>
          <a:lstStyle>
            <a:lvl1pPr algn="r">
              <a:defRPr sz="1200"/>
            </a:lvl1pPr>
          </a:lstStyle>
          <a:p>
            <a:fld id="{E424EEA5-8222-4A9A-8CDA-AD17E29258F7}" type="slidenum">
              <a:t>‹#›</a:t>
            </a:fld>
            <a:endParaRPr lang="en-US"/>
          </a:p>
        </p:txBody>
      </p:sp>
    </p:spTree>
    <p:extLst>
      <p:ext uri="{BB962C8B-B14F-4D97-AF65-F5344CB8AC3E}">
        <p14:creationId xmlns:p14="http://schemas.microsoft.com/office/powerpoint/2010/main" val="790117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latin typeface="Calibri" panose="020F0502020204030204" pitchFamily="34" charset="0"/>
                <a:ea typeface="Calibri" panose="020F0502020204030204" pitchFamily="34" charset="0"/>
                <a:cs typeface="Times New Roman" panose="02020603050405020304" pitchFamily="18" charset="0"/>
              </a:rPr>
              <a:t>My name is  Dena Porter, I am the SHARE Administrative Services Manager.</a:t>
            </a:r>
            <a:endParaRPr lang="en-US" dirty="0"/>
          </a:p>
          <a:p>
            <a:endParaRPr lang="en-US" dirty="0"/>
          </a:p>
        </p:txBody>
      </p:sp>
      <p:sp>
        <p:nvSpPr>
          <p:cNvPr id="4" name="Slide Number Placeholder 3"/>
          <p:cNvSpPr>
            <a:spLocks noGrp="1"/>
          </p:cNvSpPr>
          <p:nvPr>
            <p:ph type="sldNum" sz="quarter" idx="5"/>
          </p:nvPr>
        </p:nvSpPr>
        <p:spPr/>
        <p:txBody>
          <a:bodyPr/>
          <a:lstStyle/>
          <a:p>
            <a:fld id="{E424EEA5-8222-4A9A-8CDA-AD17E29258F7}" type="slidenum">
              <a:rPr lang="en-US" smtClean="0"/>
              <a:t>1</a:t>
            </a:fld>
            <a:endParaRPr lang="en-US"/>
          </a:p>
        </p:txBody>
      </p:sp>
    </p:spTree>
    <p:extLst>
      <p:ext uri="{BB962C8B-B14F-4D97-AF65-F5344CB8AC3E}">
        <p14:creationId xmlns:p14="http://schemas.microsoft.com/office/powerpoint/2010/main" val="310743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24EEA5-8222-4A9A-8CDA-AD17E29258F7}" type="slidenum">
              <a:rPr lang="en-US" smtClean="0"/>
              <a:t>10</a:t>
            </a:fld>
            <a:endParaRPr lang="en-US"/>
          </a:p>
        </p:txBody>
      </p:sp>
    </p:spTree>
    <p:extLst>
      <p:ext uri="{BB962C8B-B14F-4D97-AF65-F5344CB8AC3E}">
        <p14:creationId xmlns:p14="http://schemas.microsoft.com/office/powerpoint/2010/main" val="2522333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steps for the weeding workflow written out, let’s review each one. </a:t>
            </a:r>
          </a:p>
        </p:txBody>
      </p:sp>
      <p:sp>
        <p:nvSpPr>
          <p:cNvPr id="4" name="Slide Number Placeholder 3"/>
          <p:cNvSpPr>
            <a:spLocks noGrp="1"/>
          </p:cNvSpPr>
          <p:nvPr>
            <p:ph type="sldNum" sz="quarter" idx="5"/>
          </p:nvPr>
        </p:nvSpPr>
        <p:spPr/>
        <p:txBody>
          <a:bodyPr/>
          <a:lstStyle/>
          <a:p>
            <a:fld id="{E424EEA5-8222-4A9A-8CDA-AD17E29258F7}" type="slidenum">
              <a:rPr lang="en-US" smtClean="0"/>
              <a:t>11</a:t>
            </a:fld>
            <a:endParaRPr lang="en-US"/>
          </a:p>
        </p:txBody>
      </p:sp>
    </p:spTree>
    <p:extLst>
      <p:ext uri="{BB962C8B-B14F-4D97-AF65-F5344CB8AC3E}">
        <p14:creationId xmlns:p14="http://schemas.microsoft.com/office/powerpoint/2010/main" val="1199286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The template defines the criteria of what is to be weeded using item record fields. Items may be rejected or flagged based on the template values. Additionally, the weeding template can be set up to automatically bulk update item circulation status and item record status, cutting out the need to separately bulk update the items. </a:t>
            </a:r>
          </a:p>
        </p:txBody>
      </p:sp>
      <p:sp>
        <p:nvSpPr>
          <p:cNvPr id="4" name="Slide Number Placeholder 3"/>
          <p:cNvSpPr>
            <a:spLocks noGrp="1"/>
          </p:cNvSpPr>
          <p:nvPr>
            <p:ph type="sldNum" sz="quarter" idx="5"/>
          </p:nvPr>
        </p:nvSpPr>
        <p:spPr/>
        <p:txBody>
          <a:bodyPr/>
          <a:lstStyle/>
          <a:p>
            <a:fld id="{E424EEA5-8222-4A9A-8CDA-AD17E29258F7}" type="slidenum">
              <a:rPr lang="en-US" smtClean="0"/>
              <a:t>12</a:t>
            </a:fld>
            <a:endParaRPr lang="en-US"/>
          </a:p>
        </p:txBody>
      </p:sp>
    </p:spTree>
    <p:extLst>
      <p:ext uri="{BB962C8B-B14F-4D97-AF65-F5344CB8AC3E}">
        <p14:creationId xmlns:p14="http://schemas.microsoft.com/office/powerpoint/2010/main" val="1756847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your weeding templates are set up, staff can begin creating weeding record sets and add items to be weeded to the set. The weeding template dictates the rules of the weeding record set. </a:t>
            </a:r>
          </a:p>
        </p:txBody>
      </p:sp>
      <p:sp>
        <p:nvSpPr>
          <p:cNvPr id="4" name="Slide Number Placeholder 3"/>
          <p:cNvSpPr>
            <a:spLocks noGrp="1"/>
          </p:cNvSpPr>
          <p:nvPr>
            <p:ph type="sldNum" sz="quarter" idx="5"/>
          </p:nvPr>
        </p:nvSpPr>
        <p:spPr/>
        <p:txBody>
          <a:bodyPr/>
          <a:lstStyle/>
          <a:p>
            <a:fld id="{E424EEA5-8222-4A9A-8CDA-AD17E29258F7}" type="slidenum">
              <a:rPr lang="en-US" smtClean="0"/>
              <a:t>13</a:t>
            </a:fld>
            <a:endParaRPr lang="en-US"/>
          </a:p>
        </p:txBody>
      </p:sp>
    </p:spTree>
    <p:extLst>
      <p:ext uri="{BB962C8B-B14F-4D97-AF65-F5344CB8AC3E}">
        <p14:creationId xmlns:p14="http://schemas.microsoft.com/office/powerpoint/2010/main" val="4083925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add items to the set, the set may reject or flag item records based on weeding template settings. </a:t>
            </a:r>
          </a:p>
        </p:txBody>
      </p:sp>
      <p:sp>
        <p:nvSpPr>
          <p:cNvPr id="4" name="Slide Number Placeholder 3"/>
          <p:cNvSpPr>
            <a:spLocks noGrp="1"/>
          </p:cNvSpPr>
          <p:nvPr>
            <p:ph type="sldNum" sz="quarter" idx="5"/>
          </p:nvPr>
        </p:nvSpPr>
        <p:spPr/>
        <p:txBody>
          <a:bodyPr/>
          <a:lstStyle/>
          <a:p>
            <a:fld id="{E424EEA5-8222-4A9A-8CDA-AD17E29258F7}" type="slidenum">
              <a:rPr lang="en-US" smtClean="0"/>
              <a:t>14</a:t>
            </a:fld>
            <a:endParaRPr lang="en-US"/>
          </a:p>
        </p:txBody>
      </p:sp>
    </p:spTree>
    <p:extLst>
      <p:ext uri="{BB962C8B-B14F-4D97-AF65-F5344CB8AC3E}">
        <p14:creationId xmlns:p14="http://schemas.microsoft.com/office/powerpoint/2010/main" val="9922277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ready, the record set is submitted for approval. </a:t>
            </a:r>
          </a:p>
        </p:txBody>
      </p:sp>
      <p:sp>
        <p:nvSpPr>
          <p:cNvPr id="4" name="Slide Number Placeholder 3"/>
          <p:cNvSpPr>
            <a:spLocks noGrp="1"/>
          </p:cNvSpPr>
          <p:nvPr>
            <p:ph type="sldNum" sz="quarter" idx="5"/>
          </p:nvPr>
        </p:nvSpPr>
        <p:spPr/>
        <p:txBody>
          <a:bodyPr/>
          <a:lstStyle/>
          <a:p>
            <a:fld id="{E424EEA5-8222-4A9A-8CDA-AD17E29258F7}" type="slidenum">
              <a:rPr lang="en-US" smtClean="0"/>
              <a:t>15</a:t>
            </a:fld>
            <a:endParaRPr lang="en-US"/>
          </a:p>
        </p:txBody>
      </p:sp>
    </p:spTree>
    <p:extLst>
      <p:ext uri="{BB962C8B-B14F-4D97-AF65-F5344CB8AC3E}">
        <p14:creationId xmlns:p14="http://schemas.microsoft.com/office/powerpoint/2010/main" val="8434489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submission, the record set will appear in a new Leap utility, called the Approval Dashboard. Staff with the proper permissions can approve or decline the weeding record set. If approved, it will apply the record update options as defined by the template. If the record set is declined, the items will not be weeded. </a:t>
            </a:r>
          </a:p>
        </p:txBody>
      </p:sp>
      <p:sp>
        <p:nvSpPr>
          <p:cNvPr id="4" name="Slide Number Placeholder 3"/>
          <p:cNvSpPr>
            <a:spLocks noGrp="1"/>
          </p:cNvSpPr>
          <p:nvPr>
            <p:ph type="sldNum" sz="quarter" idx="5"/>
          </p:nvPr>
        </p:nvSpPr>
        <p:spPr/>
        <p:txBody>
          <a:bodyPr/>
          <a:lstStyle/>
          <a:p>
            <a:fld id="{E424EEA5-8222-4A9A-8CDA-AD17E29258F7}" type="slidenum">
              <a:rPr lang="en-US" smtClean="0"/>
              <a:t>16</a:t>
            </a:fld>
            <a:endParaRPr lang="en-US"/>
          </a:p>
        </p:txBody>
      </p:sp>
    </p:spTree>
    <p:extLst>
      <p:ext uri="{BB962C8B-B14F-4D97-AF65-F5344CB8AC3E}">
        <p14:creationId xmlns:p14="http://schemas.microsoft.com/office/powerpoint/2010/main" val="404085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24EEA5-8222-4A9A-8CDA-AD17E29258F7}" type="slidenum">
              <a:rPr lang="en-US" smtClean="0"/>
              <a:t>17</a:t>
            </a:fld>
            <a:endParaRPr lang="en-US"/>
          </a:p>
        </p:txBody>
      </p:sp>
    </p:spTree>
    <p:extLst>
      <p:ext uri="{BB962C8B-B14F-4D97-AF65-F5344CB8AC3E}">
        <p14:creationId xmlns:p14="http://schemas.microsoft.com/office/powerpoint/2010/main" val="14510459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44">
              <a:defRPr/>
            </a:pP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424EEA5-8222-4A9A-8CDA-AD17E29258F7}" type="slidenum">
              <a:rPr lang="en-US" smtClean="0"/>
              <a:t>19</a:t>
            </a:fld>
            <a:endParaRPr lang="en-US"/>
          </a:p>
        </p:txBody>
      </p:sp>
    </p:spTree>
    <p:extLst>
      <p:ext uri="{BB962C8B-B14F-4D97-AF65-F5344CB8AC3E}">
        <p14:creationId xmlns:p14="http://schemas.microsoft.com/office/powerpoint/2010/main" val="1098475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24EEA5-8222-4A9A-8CDA-AD17E29258F7}" type="slidenum">
              <a:rPr lang="en-US" smtClean="0"/>
              <a:t>20</a:t>
            </a:fld>
            <a:endParaRPr lang="en-US"/>
          </a:p>
        </p:txBody>
      </p:sp>
    </p:spTree>
    <p:extLst>
      <p:ext uri="{BB962C8B-B14F-4D97-AF65-F5344CB8AC3E}">
        <p14:creationId xmlns:p14="http://schemas.microsoft.com/office/powerpoint/2010/main" val="270267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44">
              <a:defRPr/>
            </a:pPr>
            <a:r>
              <a:rPr lang="en-US" dirty="0"/>
              <a:t>The topics I will be discussing are the canned reports in Polaris, </a:t>
            </a:r>
            <a:r>
              <a:rPr lang="en-US" dirty="0" err="1"/>
              <a:t>SimplyReports</a:t>
            </a:r>
            <a:r>
              <a:rPr lang="en-US" dirty="0"/>
              <a:t>, and for you Leap users I will give a brief overview of a new option in Leap, Weeding Workflow. </a:t>
            </a:r>
          </a:p>
        </p:txBody>
      </p:sp>
      <p:sp>
        <p:nvSpPr>
          <p:cNvPr id="4" name="Slide Number Placeholder 3"/>
          <p:cNvSpPr>
            <a:spLocks noGrp="1"/>
          </p:cNvSpPr>
          <p:nvPr>
            <p:ph type="sldNum" sz="quarter" idx="5"/>
          </p:nvPr>
        </p:nvSpPr>
        <p:spPr/>
        <p:txBody>
          <a:bodyPr/>
          <a:lstStyle/>
          <a:p>
            <a:fld id="{E424EEA5-8222-4A9A-8CDA-AD17E29258F7}" type="slidenum">
              <a:rPr lang="en-US" smtClean="0"/>
              <a:t>2</a:t>
            </a:fld>
            <a:endParaRPr lang="en-US"/>
          </a:p>
        </p:txBody>
      </p:sp>
    </p:spTree>
    <p:extLst>
      <p:ext uri="{BB962C8B-B14F-4D97-AF65-F5344CB8AC3E}">
        <p14:creationId xmlns:p14="http://schemas.microsoft.com/office/powerpoint/2010/main" val="30225524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3ADFC7-0750-494A-9097-6CBFD67B23C0}" type="slidenum">
              <a:rPr lang="en-US" smtClean="0"/>
              <a:t>21</a:t>
            </a:fld>
            <a:endParaRPr lang="en-US"/>
          </a:p>
        </p:txBody>
      </p:sp>
    </p:spTree>
    <p:extLst>
      <p:ext uri="{BB962C8B-B14F-4D97-AF65-F5344CB8AC3E}">
        <p14:creationId xmlns:p14="http://schemas.microsoft.com/office/powerpoint/2010/main" val="2885081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15"/>
              </a:spcAft>
            </a:pPr>
            <a:r>
              <a:rPr lang="en-US" sz="1800" kern="100" dirty="0">
                <a:latin typeface="Calibri" panose="020F0502020204030204" pitchFamily="34" charset="0"/>
                <a:ea typeface="Calibri" panose="020F0502020204030204" pitchFamily="34" charset="0"/>
                <a:cs typeface="Times New Roman" panose="02020603050405020304" pitchFamily="18" charset="0"/>
              </a:rPr>
              <a:t>What is Share?</a:t>
            </a:r>
          </a:p>
          <a:p>
            <a:pPr>
              <a:lnSpc>
                <a:spcPct val="107000"/>
              </a:lnSpc>
              <a:spcAft>
                <a:spcPts val="815"/>
              </a:spcAft>
            </a:pPr>
            <a:r>
              <a:rPr lang="en-US" sz="1800" kern="100" dirty="0">
                <a:latin typeface="Calibri" panose="020F0502020204030204" pitchFamily="34" charset="0"/>
                <a:ea typeface="Calibri" panose="020F0502020204030204" pitchFamily="34" charset="0"/>
                <a:cs typeface="Times New Roman" panose="02020603050405020304" pitchFamily="18" charset="0"/>
              </a:rPr>
              <a:t>Sharing Heartland’s Available Resources Equally</a:t>
            </a:r>
          </a:p>
          <a:p>
            <a:pPr>
              <a:lnSpc>
                <a:spcPct val="107000"/>
              </a:lnSpc>
              <a:spcAft>
                <a:spcPts val="815"/>
              </a:spcAft>
            </a:pPr>
            <a:r>
              <a:rPr lang="en-US" sz="1800" kern="100" dirty="0">
                <a:latin typeface="Calibri" panose="020F0502020204030204" pitchFamily="34" charset="0"/>
                <a:ea typeface="Calibri" panose="020F0502020204030204" pitchFamily="34" charset="0"/>
                <a:cs typeface="Times New Roman" panose="02020603050405020304" pitchFamily="18" charset="0"/>
              </a:rPr>
              <a:t>368 libraries at 480 locations</a:t>
            </a:r>
          </a:p>
          <a:p>
            <a:pPr>
              <a:lnSpc>
                <a:spcPct val="107000"/>
              </a:lnSpc>
              <a:spcAft>
                <a:spcPts val="815"/>
              </a:spcAft>
            </a:pPr>
            <a:r>
              <a:rPr lang="en-US" sz="1800" kern="100" dirty="0">
                <a:latin typeface="Calibri" panose="020F0502020204030204" pitchFamily="34" charset="0"/>
                <a:ea typeface="Calibri" panose="020F0502020204030204" pitchFamily="34" charset="0"/>
                <a:cs typeface="Times New Roman" panose="02020603050405020304" pitchFamily="18" charset="0"/>
              </a:rPr>
              <a:t>Largest library consortium in North America</a:t>
            </a:r>
          </a:p>
          <a:p>
            <a:pPr>
              <a:lnSpc>
                <a:spcPct val="107000"/>
              </a:lnSpc>
              <a:spcAft>
                <a:spcPts val="815"/>
              </a:spcAft>
            </a:pPr>
            <a:r>
              <a:rPr lang="en-US" sz="1800" kern="100" dirty="0">
                <a:latin typeface="Calibri" panose="020F0502020204030204" pitchFamily="34" charset="0"/>
                <a:ea typeface="Calibri" panose="020F0502020204030204" pitchFamily="34" charset="0"/>
                <a:cs typeface="Times New Roman" panose="02020603050405020304" pitchFamily="18" charset="0"/>
              </a:rPr>
              <a:t>When I last checked, we were at almost 9 million item records and close to 800,000 registered patrons.</a:t>
            </a:r>
          </a:p>
          <a:p>
            <a:pPr>
              <a:lnSpc>
                <a:spcPct val="107000"/>
              </a:lnSpc>
              <a:spcAft>
                <a:spcPts val="815"/>
              </a:spcAft>
            </a:pPr>
            <a:r>
              <a:rPr lang="en-US" sz="1800" kern="100" dirty="0">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E424EEA5-8222-4A9A-8CDA-AD17E29258F7}" type="slidenum">
              <a:rPr lang="en-US" smtClean="0"/>
              <a:t>3</a:t>
            </a:fld>
            <a:endParaRPr lang="en-US"/>
          </a:p>
        </p:txBody>
      </p:sp>
    </p:spTree>
    <p:extLst>
      <p:ext uri="{BB962C8B-B14F-4D97-AF65-F5344CB8AC3E}">
        <p14:creationId xmlns:p14="http://schemas.microsoft.com/office/powerpoint/2010/main" val="2358443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begin with the canned reports in Polaris. When you first open reports and notices it can be a little overwhelming is you are not over familiar with the reports. As you can see, there is no way to search for a report, you just have to start digging. For weeding there is not really any report that stands out, to me at least, that aids in weeding.</a:t>
            </a:r>
          </a:p>
        </p:txBody>
      </p:sp>
      <p:sp>
        <p:nvSpPr>
          <p:cNvPr id="4" name="Slide Number Placeholder 3"/>
          <p:cNvSpPr>
            <a:spLocks noGrp="1"/>
          </p:cNvSpPr>
          <p:nvPr>
            <p:ph type="sldNum" sz="quarter" idx="5"/>
          </p:nvPr>
        </p:nvSpPr>
        <p:spPr/>
        <p:txBody>
          <a:bodyPr/>
          <a:lstStyle/>
          <a:p>
            <a:fld id="{E424EEA5-8222-4A9A-8CDA-AD17E29258F7}" type="slidenum">
              <a:rPr lang="en-US" smtClean="0"/>
              <a:t>4</a:t>
            </a:fld>
            <a:endParaRPr lang="en-US"/>
          </a:p>
        </p:txBody>
      </p:sp>
    </p:spTree>
    <p:extLst>
      <p:ext uri="{BB962C8B-B14F-4D97-AF65-F5344CB8AC3E}">
        <p14:creationId xmlns:p14="http://schemas.microsoft.com/office/powerpoint/2010/main" val="989121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Item Circulation by collection is great to get an overall snapshot of your library’s collections; this report will give you the number items that were checked out and/or renewed during a certain timeframe. Keep in mind, this will show every collection of an item that was checked out at your library. In this example I used my old stomping grounds, Marion Carnegie Library. You see page one of seven. As the former cataloger there I know they do not have a collection named , Blu-Ray Fiction, even though you are seeing it listed that means 4 items were checked out there, form another library, that use that collection name. </a:t>
            </a:r>
          </a:p>
        </p:txBody>
      </p:sp>
      <p:sp>
        <p:nvSpPr>
          <p:cNvPr id="4" name="Slide Number Placeholder 3"/>
          <p:cNvSpPr>
            <a:spLocks noGrp="1"/>
          </p:cNvSpPr>
          <p:nvPr>
            <p:ph type="sldNum" sz="quarter" idx="5"/>
          </p:nvPr>
        </p:nvSpPr>
        <p:spPr/>
        <p:txBody>
          <a:bodyPr/>
          <a:lstStyle/>
          <a:p>
            <a:fld id="{E424EEA5-8222-4A9A-8CDA-AD17E29258F7}" type="slidenum">
              <a:rPr lang="en-US" smtClean="0"/>
              <a:t>5</a:t>
            </a:fld>
            <a:endParaRPr lang="en-US"/>
          </a:p>
        </p:txBody>
      </p:sp>
    </p:spTree>
    <p:extLst>
      <p:ext uri="{BB962C8B-B14F-4D97-AF65-F5344CB8AC3E}">
        <p14:creationId xmlns:p14="http://schemas.microsoft.com/office/powerpoint/2010/main" val="1588253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44">
              <a:defRPr/>
            </a:pPr>
            <a:r>
              <a:rPr lang="en-US" sz="1800" kern="100" dirty="0">
                <a:latin typeface="Calibri" panose="020F0502020204030204" pitchFamily="34" charset="0"/>
                <a:ea typeface="Calibri" panose="020F0502020204030204" pitchFamily="34" charset="0"/>
                <a:cs typeface="Times New Roman" panose="02020603050405020304" pitchFamily="18" charset="0"/>
              </a:rPr>
              <a:t>We always get a lot of report questions, and that would be a whole other session, but I wanted to quickly let you know you have the option to customize your library custom folder. If you look in the report categories there is a folder labeled custom and every library has a custom folder. Any report that you run often, even everyday you can add that to your folder. For example: if you really like the Item Circulation by collection report you can add it by right clicking on the report title then select customize. Once you do this the report will be in your library’s custom folder.</a:t>
            </a:r>
          </a:p>
          <a:p>
            <a:endParaRPr lang="en-US" dirty="0"/>
          </a:p>
        </p:txBody>
      </p:sp>
      <p:sp>
        <p:nvSpPr>
          <p:cNvPr id="4" name="Slide Number Placeholder 3"/>
          <p:cNvSpPr>
            <a:spLocks noGrp="1"/>
          </p:cNvSpPr>
          <p:nvPr>
            <p:ph type="sldNum" sz="quarter" idx="5"/>
          </p:nvPr>
        </p:nvSpPr>
        <p:spPr/>
        <p:txBody>
          <a:bodyPr/>
          <a:lstStyle/>
          <a:p>
            <a:fld id="{E424EEA5-8222-4A9A-8CDA-AD17E29258F7}" type="slidenum">
              <a:rPr lang="en-US" smtClean="0"/>
              <a:t>6</a:t>
            </a:fld>
            <a:endParaRPr lang="en-US"/>
          </a:p>
        </p:txBody>
      </p:sp>
    </p:spTree>
    <p:extLst>
      <p:ext uri="{BB962C8B-B14F-4D97-AF65-F5344CB8AC3E}">
        <p14:creationId xmlns:p14="http://schemas.microsoft.com/office/powerpoint/2010/main" val="1536229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t>
            </a:r>
            <a:r>
              <a:rPr lang="en-US" dirty="0" err="1"/>
              <a:t>SimplyReports</a:t>
            </a:r>
            <a:r>
              <a:rPr lang="en-US" dirty="0"/>
              <a:t>. I have a QR code that will link you to our </a:t>
            </a:r>
            <a:r>
              <a:rPr lang="en-US" dirty="0" err="1"/>
              <a:t>SimplyReports</a:t>
            </a:r>
            <a:r>
              <a:rPr lang="en-US" dirty="0"/>
              <a:t> sits. When you are logging in you will use your username and password that you use for Polaris, but in the username field, you will just enter your first </a:t>
            </a:r>
            <a:r>
              <a:rPr lang="en-US" dirty="0" err="1"/>
              <a:t>name.Last</a:t>
            </a:r>
            <a:r>
              <a:rPr lang="en-US" dirty="0"/>
              <a:t> name. </a:t>
            </a:r>
            <a:r>
              <a:rPr lang="en-US" dirty="0" err="1"/>
              <a:t>SimplyReports</a:t>
            </a:r>
            <a:r>
              <a:rPr lang="en-US" dirty="0"/>
              <a:t> is permission based, so please let me know if you are not able to get logged in, as we don’t automatically put these permissions in place</a:t>
            </a:r>
          </a:p>
        </p:txBody>
      </p:sp>
      <p:sp>
        <p:nvSpPr>
          <p:cNvPr id="4" name="Slide Number Placeholder 3"/>
          <p:cNvSpPr>
            <a:spLocks noGrp="1"/>
          </p:cNvSpPr>
          <p:nvPr>
            <p:ph type="sldNum" sz="quarter" idx="5"/>
          </p:nvPr>
        </p:nvSpPr>
        <p:spPr/>
        <p:txBody>
          <a:bodyPr/>
          <a:lstStyle/>
          <a:p>
            <a:fld id="{E424EEA5-8222-4A9A-8CDA-AD17E29258F7}" type="slidenum">
              <a:rPr lang="en-US" smtClean="0"/>
              <a:t>7</a:t>
            </a:fld>
            <a:endParaRPr lang="en-US"/>
          </a:p>
        </p:txBody>
      </p:sp>
    </p:spTree>
    <p:extLst>
      <p:ext uri="{BB962C8B-B14F-4D97-AF65-F5344CB8AC3E}">
        <p14:creationId xmlns:p14="http://schemas.microsoft.com/office/powerpoint/2010/main" val="3491638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page is opened you will see the </a:t>
            </a:r>
            <a:r>
              <a:rPr lang="en-US" dirty="0" err="1"/>
              <a:t>SimplyReports</a:t>
            </a:r>
            <a:r>
              <a:rPr lang="en-US" dirty="0"/>
              <a:t> landing page, this is where you will create reports. It looks and can be a little overwhelming, but once you use the site a few time you will be a pro!</a:t>
            </a:r>
          </a:p>
        </p:txBody>
      </p:sp>
      <p:sp>
        <p:nvSpPr>
          <p:cNvPr id="4" name="Slide Number Placeholder 3"/>
          <p:cNvSpPr>
            <a:spLocks noGrp="1"/>
          </p:cNvSpPr>
          <p:nvPr>
            <p:ph type="sldNum" sz="quarter" idx="5"/>
          </p:nvPr>
        </p:nvSpPr>
        <p:spPr/>
        <p:txBody>
          <a:bodyPr/>
          <a:lstStyle/>
          <a:p>
            <a:fld id="{52FD4C25-C74B-4D17-8CC9-0E4D55FEEB47}" type="slidenum">
              <a:rPr lang="en-US" smtClean="0"/>
              <a:t>8</a:t>
            </a:fld>
            <a:endParaRPr lang="en-US"/>
          </a:p>
        </p:txBody>
      </p:sp>
    </p:spTree>
    <p:extLst>
      <p:ext uri="{BB962C8B-B14F-4D97-AF65-F5344CB8AC3E}">
        <p14:creationId xmlns:p14="http://schemas.microsoft.com/office/powerpoint/2010/main" val="558171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44">
              <a:defRPr/>
            </a:pPr>
            <a:r>
              <a:rPr lang="en-US" kern="100" dirty="0">
                <a:latin typeface="Calibri" panose="020F0502020204030204" pitchFamily="34" charset="0"/>
                <a:ea typeface="Calibri" panose="020F0502020204030204" pitchFamily="34" charset="0"/>
                <a:cs typeface="Times New Roman" panose="02020603050405020304" pitchFamily="18" charset="0"/>
              </a:rPr>
              <a:t>This is my go-to report when libraries ask for a report </a:t>
            </a:r>
            <a:r>
              <a:rPr lang="en-US" kern="100">
                <a:latin typeface="Calibri" panose="020F0502020204030204" pitchFamily="34" charset="0"/>
                <a:ea typeface="Calibri" panose="020F0502020204030204" pitchFamily="34" charset="0"/>
                <a:cs typeface="Times New Roman" panose="02020603050405020304" pitchFamily="18" charset="0"/>
              </a:rPr>
              <a:t>for weeding. </a:t>
            </a:r>
            <a:endParaRPr lang="en-US" dirty="0"/>
          </a:p>
        </p:txBody>
      </p:sp>
      <p:sp>
        <p:nvSpPr>
          <p:cNvPr id="4" name="Slide Number Placeholder 3"/>
          <p:cNvSpPr>
            <a:spLocks noGrp="1"/>
          </p:cNvSpPr>
          <p:nvPr>
            <p:ph type="sldNum" sz="quarter" idx="5"/>
          </p:nvPr>
        </p:nvSpPr>
        <p:spPr/>
        <p:txBody>
          <a:bodyPr/>
          <a:lstStyle/>
          <a:p>
            <a:fld id="{E424EEA5-8222-4A9A-8CDA-AD17E29258F7}" type="slidenum">
              <a:rPr lang="en-US" smtClean="0"/>
              <a:t>9</a:t>
            </a:fld>
            <a:endParaRPr lang="en-US"/>
          </a:p>
        </p:txBody>
      </p:sp>
    </p:spTree>
    <p:extLst>
      <p:ext uri="{BB962C8B-B14F-4D97-AF65-F5344CB8AC3E}">
        <p14:creationId xmlns:p14="http://schemas.microsoft.com/office/powerpoint/2010/main" val="42685999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0EEE2-0815-4EF7-37FE-BFDAB5C14AEF}"/>
              </a:ext>
            </a:extLst>
          </p:cNvPr>
          <p:cNvSpPr>
            <a:spLocks noGrp="1"/>
          </p:cNvSpPr>
          <p:nvPr>
            <p:ph type="ctrTitle" hasCustomPrompt="1"/>
          </p:nvPr>
        </p:nvSpPr>
        <p:spPr>
          <a:xfrm>
            <a:off x="1524000" y="2277781"/>
            <a:ext cx="9144000" cy="1232182"/>
          </a:xfrm>
        </p:spPr>
        <p:txBody>
          <a:bodyPr anchor="b"/>
          <a:lstStyle>
            <a:lvl1pPr algn="l">
              <a:defRPr sz="6000"/>
            </a:lvl1pPr>
          </a:lstStyle>
          <a:p>
            <a:r>
              <a:rPr lang="en-US"/>
              <a:t>Title of Presentation</a:t>
            </a:r>
          </a:p>
        </p:txBody>
      </p:sp>
      <p:sp>
        <p:nvSpPr>
          <p:cNvPr id="3" name="Subtitle 2">
            <a:extLst>
              <a:ext uri="{FF2B5EF4-FFF2-40B4-BE49-F238E27FC236}">
                <a16:creationId xmlns:a16="http://schemas.microsoft.com/office/drawing/2014/main" id="{7BA9CA4D-7DEF-42EC-7DC6-63206D2C76EF}"/>
              </a:ext>
            </a:extLst>
          </p:cNvPr>
          <p:cNvSpPr>
            <a:spLocks noGrp="1"/>
          </p:cNvSpPr>
          <p:nvPr>
            <p:ph type="subTitle" idx="1" hasCustomPrompt="1"/>
          </p:nvPr>
        </p:nvSpPr>
        <p:spPr>
          <a:xfrm>
            <a:off x="1524000" y="3602038"/>
            <a:ext cx="9144000" cy="562638"/>
          </a:xfrm>
        </p:spPr>
        <p:txBody>
          <a:bodyPr/>
          <a:lstStyle>
            <a:lvl1pPr marL="0" indent="0" algn="l">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i="1"/>
              <a:t>Presenter Name, Title</a:t>
            </a:r>
            <a:endParaRPr lang="en-US"/>
          </a:p>
        </p:txBody>
      </p:sp>
      <p:sp>
        <p:nvSpPr>
          <p:cNvPr id="7" name="Title 1">
            <a:extLst>
              <a:ext uri="{FF2B5EF4-FFF2-40B4-BE49-F238E27FC236}">
                <a16:creationId xmlns:a16="http://schemas.microsoft.com/office/drawing/2014/main" id="{D54ADBAB-EC30-DB7D-0CDA-FA4A2355A384}"/>
              </a:ext>
            </a:extLst>
          </p:cNvPr>
          <p:cNvSpPr txBox="1"/>
          <p:nvPr userDrawn="1"/>
        </p:nvSpPr>
        <p:spPr>
          <a:xfrm>
            <a:off x="6853805" y="6083141"/>
            <a:ext cx="5257329" cy="37447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1800">
                <a:solidFill>
                  <a:srgbClr val="999999"/>
                </a:solidFill>
                <a:latin typeface="Sansation" panose="02000000000000000000" pitchFamily="2" charset="0"/>
              </a:rPr>
              <a:t>Sharing Heartland’s Available Resources Equally</a:t>
            </a:r>
          </a:p>
        </p:txBody>
      </p:sp>
      <p:sp>
        <p:nvSpPr>
          <p:cNvPr id="9" name="Rectangle 8">
            <a:extLst>
              <a:ext uri="{FF2B5EF4-FFF2-40B4-BE49-F238E27FC236}">
                <a16:creationId xmlns:a16="http://schemas.microsoft.com/office/drawing/2014/main" id="{55E7139D-C16F-4E59-73D5-A04D5AC67613}"/>
              </a:ext>
            </a:extLst>
          </p:cNvPr>
          <p:cNvSpPr/>
          <p:nvPr userDrawn="1"/>
        </p:nvSpPr>
        <p:spPr>
          <a:xfrm rot="10800000">
            <a:off x="0" y="0"/>
            <a:ext cx="12192000" cy="713064"/>
          </a:xfrm>
          <a:prstGeom prst="rect">
            <a:avLst/>
          </a:prstGeom>
          <a:gradFill>
            <a:gsLst>
              <a:gs pos="0">
                <a:srgbClr val="7C4081"/>
              </a:gs>
              <a:gs pos="74000">
                <a:srgbClr val="BEA0C0"/>
              </a:gs>
              <a:gs pos="100000">
                <a:srgbClr val="DECFE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31968AA-0F78-12ED-8E9F-A3ECB006FB45}"/>
              </a:ext>
            </a:extLst>
          </p:cNvPr>
          <p:cNvSpPr/>
          <p:nvPr userDrawn="1"/>
        </p:nvSpPr>
        <p:spPr>
          <a:xfrm>
            <a:off x="0" y="6559420"/>
            <a:ext cx="12192000" cy="298580"/>
          </a:xfrm>
          <a:prstGeom prst="rect">
            <a:avLst/>
          </a:prstGeom>
          <a:solidFill>
            <a:srgbClr val="133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gonal Stripe 9">
            <a:extLst>
              <a:ext uri="{FF2B5EF4-FFF2-40B4-BE49-F238E27FC236}">
                <a16:creationId xmlns:a16="http://schemas.microsoft.com/office/drawing/2014/main" id="{C3C2D62B-0C7B-8296-E83B-D13290A9CB38}"/>
              </a:ext>
            </a:extLst>
          </p:cNvPr>
          <p:cNvSpPr/>
          <p:nvPr userDrawn="1"/>
        </p:nvSpPr>
        <p:spPr>
          <a:xfrm rot="10800000" flipH="1">
            <a:off x="-2796" y="6115663"/>
            <a:ext cx="4412209" cy="748946"/>
          </a:xfrm>
          <a:prstGeom prst="diagStripe">
            <a:avLst>
              <a:gd name="adj" fmla="val 50000"/>
            </a:avLst>
          </a:prstGeom>
          <a:solidFill>
            <a:srgbClr val="899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Picture 11" descr="Icon">
            <a:extLst>
              <a:ext uri="{FF2B5EF4-FFF2-40B4-BE49-F238E27FC236}">
                <a16:creationId xmlns:a16="http://schemas.microsoft.com/office/drawing/2014/main" id="{1BE1D3EA-F313-4A36-CB7C-FB0D0C910862}"/>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8058911" y="851856"/>
            <a:ext cx="4052223" cy="1232181"/>
          </a:xfrm>
          <a:prstGeom prst="rect">
            <a:avLst/>
          </a:prstGeom>
        </p:spPr>
      </p:pic>
      <p:sp>
        <p:nvSpPr>
          <p:cNvPr id="15" name="Text Placeholder 14">
            <a:extLst>
              <a:ext uri="{FF2B5EF4-FFF2-40B4-BE49-F238E27FC236}">
                <a16:creationId xmlns:a16="http://schemas.microsoft.com/office/drawing/2014/main" id="{FF976B33-5AD2-9728-87BD-F610EEC1F736}"/>
              </a:ext>
            </a:extLst>
          </p:cNvPr>
          <p:cNvSpPr>
            <a:spLocks noGrp="1"/>
          </p:cNvSpPr>
          <p:nvPr>
            <p:ph type="body" sz="quarter" idx="10" hasCustomPrompt="1"/>
          </p:nvPr>
        </p:nvSpPr>
        <p:spPr>
          <a:xfrm>
            <a:off x="1524000" y="4193155"/>
            <a:ext cx="5094287" cy="562638"/>
          </a:xfrm>
        </p:spPr>
        <p:txBody>
          <a:bodyPr>
            <a:normAutofit/>
          </a:bodyPr>
          <a:lstStyle>
            <a:lvl1pPr marL="0" indent="0">
              <a:buNone/>
              <a:defRPr sz="2000"/>
            </a:lvl1pPr>
          </a:lstStyle>
          <a:p>
            <a:pPr lvl="0"/>
            <a:r>
              <a:rPr lang="en-US"/>
              <a:t>Event – Date </a:t>
            </a:r>
          </a:p>
        </p:txBody>
      </p:sp>
    </p:spTree>
    <p:extLst>
      <p:ext uri="{BB962C8B-B14F-4D97-AF65-F5344CB8AC3E}">
        <p14:creationId xmlns:p14="http://schemas.microsoft.com/office/powerpoint/2010/main" val="3315075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80455-771E-55F9-E589-BF407FB168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611114-5A70-E6D1-D64F-E14089EA69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8F1E2E6-C5F9-2D02-A014-E66AF5C104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272A89-38B4-C8AD-1C70-B114854CFB6C}"/>
              </a:ext>
            </a:extLst>
          </p:cNvPr>
          <p:cNvSpPr>
            <a:spLocks noGrp="1"/>
          </p:cNvSpPr>
          <p:nvPr>
            <p:ph type="dt" sz="half" idx="10"/>
          </p:nvPr>
        </p:nvSpPr>
        <p:spPr/>
        <p:txBody>
          <a:bodyPr/>
          <a:lstStyle/>
          <a:p>
            <a:fld id="{98C97CCB-5121-4566-B07A-C5DB44F8DF20}" type="datetimeFigureOut">
              <a:rPr lang="en-US" smtClean="0"/>
              <a:t>11/13/2024</a:t>
            </a:fld>
            <a:endParaRPr lang="en-US"/>
          </a:p>
        </p:txBody>
      </p:sp>
      <p:sp>
        <p:nvSpPr>
          <p:cNvPr id="6" name="Footer Placeholder 5">
            <a:extLst>
              <a:ext uri="{FF2B5EF4-FFF2-40B4-BE49-F238E27FC236}">
                <a16:creationId xmlns:a16="http://schemas.microsoft.com/office/drawing/2014/main" id="{6CF0EF1D-FA10-67A0-2CE8-320077EF99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DA6B30-7723-62F0-E9F4-5711ED635AAE}"/>
              </a:ext>
            </a:extLst>
          </p:cNvPr>
          <p:cNvSpPr>
            <a:spLocks noGrp="1"/>
          </p:cNvSpPr>
          <p:nvPr>
            <p:ph type="sldNum" sz="quarter" idx="12"/>
          </p:nvPr>
        </p:nvSpPr>
        <p:spPr>
          <a:xfrm>
            <a:off x="8610600" y="6356350"/>
            <a:ext cx="2743200" cy="365125"/>
          </a:xfrm>
          <a:prstGeom prst="rect">
            <a:avLst/>
          </a:prstGeom>
        </p:spPr>
        <p:txBody>
          <a:bodyPr/>
          <a:lstStyle/>
          <a:p>
            <a:fld id="{63872084-DFE1-4850-B95D-4F48E9E2733D}" type="slidenum">
              <a:rPr lang="en-US" smtClean="0"/>
              <a:t>‹#›</a:t>
            </a:fld>
            <a:endParaRPr lang="en-US"/>
          </a:p>
        </p:txBody>
      </p:sp>
      <p:pic>
        <p:nvPicPr>
          <p:cNvPr id="8" name="Picture 7" descr="Icon">
            <a:extLst>
              <a:ext uri="{FF2B5EF4-FFF2-40B4-BE49-F238E27FC236}">
                <a16:creationId xmlns:a16="http://schemas.microsoft.com/office/drawing/2014/main" id="{687B1201-8931-96A0-7EAD-72C3E10E5493}"/>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0747226" y="6118434"/>
            <a:ext cx="1346152" cy="409332"/>
          </a:xfrm>
          <a:prstGeom prst="rect">
            <a:avLst/>
          </a:prstGeom>
        </p:spPr>
      </p:pic>
    </p:spTree>
    <p:extLst>
      <p:ext uri="{BB962C8B-B14F-4D97-AF65-F5344CB8AC3E}">
        <p14:creationId xmlns:p14="http://schemas.microsoft.com/office/powerpoint/2010/main" val="1312800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EE2B4-0C15-B402-0A4B-E875ED85BE56}"/>
              </a:ext>
            </a:extLst>
          </p:cNvPr>
          <p:cNvSpPr>
            <a:spLocks noGrp="1"/>
          </p:cNvSpPr>
          <p:nvPr>
            <p:ph type="title"/>
          </p:nvPr>
        </p:nvSpPr>
        <p:spPr>
          <a:xfrm>
            <a:off x="1043474" y="5262905"/>
            <a:ext cx="10515600" cy="1325563"/>
          </a:xfrm>
        </p:spPr>
        <p:txBody>
          <a:bodyPr/>
          <a:lstStyle/>
          <a:p>
            <a:r>
              <a:rPr lang="en-US"/>
              <a:t>Click to edit Master title style</a:t>
            </a:r>
          </a:p>
        </p:txBody>
      </p:sp>
      <p:sp>
        <p:nvSpPr>
          <p:cNvPr id="3" name="Footer Placeholder 2">
            <a:extLst>
              <a:ext uri="{FF2B5EF4-FFF2-40B4-BE49-F238E27FC236}">
                <a16:creationId xmlns:a16="http://schemas.microsoft.com/office/drawing/2014/main" id="{078DF37E-6C36-47E3-3391-F1C40F7A9380}"/>
              </a:ext>
            </a:extLst>
          </p:cNvPr>
          <p:cNvSpPr>
            <a:spLocks noGrp="1"/>
          </p:cNvSpPr>
          <p:nvPr>
            <p:ph type="ftr" sz="quarter" idx="10"/>
          </p:nvPr>
        </p:nvSpPr>
        <p:spPr/>
        <p:txBody>
          <a:bodyPr/>
          <a:lstStyle/>
          <a:p>
            <a:r>
              <a:rPr lang="en-US"/>
              <a:t>Sharing Heartland’s Available Resources Equally</a:t>
            </a:r>
          </a:p>
        </p:txBody>
      </p:sp>
      <p:sp>
        <p:nvSpPr>
          <p:cNvPr id="4" name="Date Placeholder 3">
            <a:extLst>
              <a:ext uri="{FF2B5EF4-FFF2-40B4-BE49-F238E27FC236}">
                <a16:creationId xmlns:a16="http://schemas.microsoft.com/office/drawing/2014/main" id="{99391C02-478B-8421-BB50-3E8B3AD6B5DC}"/>
              </a:ext>
            </a:extLst>
          </p:cNvPr>
          <p:cNvSpPr>
            <a:spLocks noGrp="1"/>
          </p:cNvSpPr>
          <p:nvPr>
            <p:ph type="dt" sz="half" idx="11"/>
          </p:nvPr>
        </p:nvSpPr>
        <p:spPr/>
        <p:txBody>
          <a:bodyPr/>
          <a:lstStyle/>
          <a:p>
            <a:fld id="{98C97CCB-5121-4566-B07A-C5DB44F8DF20}" type="datetimeFigureOut">
              <a:rPr lang="en-US" smtClean="0"/>
              <a:pPr/>
              <a:t>11/13/2024</a:t>
            </a:fld>
            <a:endParaRPr lang="en-US"/>
          </a:p>
        </p:txBody>
      </p:sp>
      <p:sp>
        <p:nvSpPr>
          <p:cNvPr id="6" name="Text Placeholder 5">
            <a:extLst>
              <a:ext uri="{FF2B5EF4-FFF2-40B4-BE49-F238E27FC236}">
                <a16:creationId xmlns:a16="http://schemas.microsoft.com/office/drawing/2014/main" id="{319E1569-7197-928E-125F-9BCBA2B8091F}"/>
              </a:ext>
            </a:extLst>
          </p:cNvPr>
          <p:cNvSpPr>
            <a:spLocks noGrp="1"/>
          </p:cNvSpPr>
          <p:nvPr>
            <p:ph type="body" sz="quarter" idx="12"/>
          </p:nvPr>
        </p:nvSpPr>
        <p:spPr>
          <a:xfrm>
            <a:off x="1455738" y="1325563"/>
            <a:ext cx="9358312" cy="3609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Oval 6">
            <a:extLst>
              <a:ext uri="{FF2B5EF4-FFF2-40B4-BE49-F238E27FC236}">
                <a16:creationId xmlns:a16="http://schemas.microsoft.com/office/drawing/2014/main" id="{2B32DA17-4FAA-3741-19AB-2E1844F9F589}"/>
              </a:ext>
            </a:extLst>
          </p:cNvPr>
          <p:cNvSpPr/>
          <p:nvPr userDrawn="1"/>
        </p:nvSpPr>
        <p:spPr>
          <a:xfrm>
            <a:off x="771698" y="998196"/>
            <a:ext cx="606252" cy="6062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4BCEEB7-AE57-A9E3-D61B-B89D9EE7FC7C}"/>
              </a:ext>
            </a:extLst>
          </p:cNvPr>
          <p:cNvSpPr/>
          <p:nvPr userDrawn="1"/>
        </p:nvSpPr>
        <p:spPr>
          <a:xfrm>
            <a:off x="10891838" y="4556896"/>
            <a:ext cx="606252" cy="6062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343F38E-BC48-DE3B-80E2-4F7B72FF4853}"/>
              </a:ext>
            </a:extLst>
          </p:cNvPr>
          <p:cNvSpPr txBox="1"/>
          <p:nvPr userDrawn="1"/>
        </p:nvSpPr>
        <p:spPr>
          <a:xfrm>
            <a:off x="771698" y="961054"/>
            <a:ext cx="606252" cy="1107996"/>
          </a:xfrm>
          <a:prstGeom prst="rect">
            <a:avLst/>
          </a:prstGeom>
          <a:noFill/>
        </p:spPr>
        <p:txBody>
          <a:bodyPr wrap="square" rtlCol="0">
            <a:spAutoFit/>
          </a:bodyPr>
          <a:lstStyle/>
          <a:p>
            <a:pPr algn="ctr"/>
            <a:r>
              <a:rPr lang="en-US" sz="6600">
                <a:solidFill>
                  <a:schemeClr val="bg1"/>
                </a:solidFill>
                <a:latin typeface="+mj-lt"/>
              </a:rPr>
              <a:t>“</a:t>
            </a:r>
          </a:p>
        </p:txBody>
      </p:sp>
      <p:sp>
        <p:nvSpPr>
          <p:cNvPr id="10" name="TextBox 9">
            <a:extLst>
              <a:ext uri="{FF2B5EF4-FFF2-40B4-BE49-F238E27FC236}">
                <a16:creationId xmlns:a16="http://schemas.microsoft.com/office/drawing/2014/main" id="{79F2ACCA-934A-836C-CF08-982C052EEF11}"/>
              </a:ext>
            </a:extLst>
          </p:cNvPr>
          <p:cNvSpPr txBox="1"/>
          <p:nvPr userDrawn="1"/>
        </p:nvSpPr>
        <p:spPr>
          <a:xfrm rot="10800000">
            <a:off x="10898270" y="4154909"/>
            <a:ext cx="606252" cy="1107996"/>
          </a:xfrm>
          <a:prstGeom prst="rect">
            <a:avLst/>
          </a:prstGeom>
          <a:noFill/>
        </p:spPr>
        <p:txBody>
          <a:bodyPr wrap="square" rtlCol="0">
            <a:spAutoFit/>
          </a:bodyPr>
          <a:lstStyle/>
          <a:p>
            <a:pPr algn="ctr"/>
            <a:r>
              <a:rPr lang="en-US" sz="6600">
                <a:solidFill>
                  <a:schemeClr val="bg1"/>
                </a:solidFill>
                <a:latin typeface="+mj-lt"/>
              </a:rPr>
              <a:t>“</a:t>
            </a:r>
          </a:p>
        </p:txBody>
      </p:sp>
    </p:spTree>
    <p:extLst>
      <p:ext uri="{BB962C8B-B14F-4D97-AF65-F5344CB8AC3E}">
        <p14:creationId xmlns:p14="http://schemas.microsoft.com/office/powerpoint/2010/main" val="1680159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EE2B4-0C15-B402-0A4B-E875ED85BE56}"/>
              </a:ext>
            </a:extLst>
          </p:cNvPr>
          <p:cNvSpPr>
            <a:spLocks noGrp="1"/>
          </p:cNvSpPr>
          <p:nvPr>
            <p:ph type="title"/>
          </p:nvPr>
        </p:nvSpPr>
        <p:spPr>
          <a:xfrm>
            <a:off x="1043474" y="5262905"/>
            <a:ext cx="10515600" cy="1325563"/>
          </a:xfrm>
        </p:spPr>
        <p:txBody>
          <a:bodyPr/>
          <a:lstStyle/>
          <a:p>
            <a:r>
              <a:rPr lang="en-US"/>
              <a:t>Click to edit Master title style</a:t>
            </a:r>
          </a:p>
        </p:txBody>
      </p:sp>
      <p:sp>
        <p:nvSpPr>
          <p:cNvPr id="3" name="Footer Placeholder 2">
            <a:extLst>
              <a:ext uri="{FF2B5EF4-FFF2-40B4-BE49-F238E27FC236}">
                <a16:creationId xmlns:a16="http://schemas.microsoft.com/office/drawing/2014/main" id="{078DF37E-6C36-47E3-3391-F1C40F7A9380}"/>
              </a:ext>
            </a:extLst>
          </p:cNvPr>
          <p:cNvSpPr>
            <a:spLocks noGrp="1"/>
          </p:cNvSpPr>
          <p:nvPr>
            <p:ph type="ftr" sz="quarter" idx="10"/>
          </p:nvPr>
        </p:nvSpPr>
        <p:spPr/>
        <p:txBody>
          <a:bodyPr/>
          <a:lstStyle/>
          <a:p>
            <a:r>
              <a:rPr lang="en-US"/>
              <a:t>Sharing Heartland’s Available Resources Equally</a:t>
            </a:r>
          </a:p>
        </p:txBody>
      </p:sp>
      <p:sp>
        <p:nvSpPr>
          <p:cNvPr id="4" name="Date Placeholder 3">
            <a:extLst>
              <a:ext uri="{FF2B5EF4-FFF2-40B4-BE49-F238E27FC236}">
                <a16:creationId xmlns:a16="http://schemas.microsoft.com/office/drawing/2014/main" id="{99391C02-478B-8421-BB50-3E8B3AD6B5DC}"/>
              </a:ext>
            </a:extLst>
          </p:cNvPr>
          <p:cNvSpPr>
            <a:spLocks noGrp="1"/>
          </p:cNvSpPr>
          <p:nvPr>
            <p:ph type="dt" sz="half" idx="11"/>
          </p:nvPr>
        </p:nvSpPr>
        <p:spPr/>
        <p:txBody>
          <a:bodyPr/>
          <a:lstStyle/>
          <a:p>
            <a:fld id="{98C97CCB-5121-4566-B07A-C5DB44F8DF20}" type="datetimeFigureOut">
              <a:rPr lang="en-US" smtClean="0"/>
              <a:pPr/>
              <a:t>11/13/2024</a:t>
            </a:fld>
            <a:endParaRPr lang="en-US"/>
          </a:p>
        </p:txBody>
      </p:sp>
      <p:sp>
        <p:nvSpPr>
          <p:cNvPr id="6" name="Text Placeholder 5">
            <a:extLst>
              <a:ext uri="{FF2B5EF4-FFF2-40B4-BE49-F238E27FC236}">
                <a16:creationId xmlns:a16="http://schemas.microsoft.com/office/drawing/2014/main" id="{319E1569-7197-928E-125F-9BCBA2B8091F}"/>
              </a:ext>
            </a:extLst>
          </p:cNvPr>
          <p:cNvSpPr>
            <a:spLocks noGrp="1"/>
          </p:cNvSpPr>
          <p:nvPr>
            <p:ph type="body" sz="quarter" idx="12"/>
          </p:nvPr>
        </p:nvSpPr>
        <p:spPr>
          <a:xfrm>
            <a:off x="1455738" y="1325564"/>
            <a:ext cx="9358312" cy="1856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Oval 6">
            <a:extLst>
              <a:ext uri="{FF2B5EF4-FFF2-40B4-BE49-F238E27FC236}">
                <a16:creationId xmlns:a16="http://schemas.microsoft.com/office/drawing/2014/main" id="{2B32DA17-4FAA-3741-19AB-2E1844F9F589}"/>
              </a:ext>
            </a:extLst>
          </p:cNvPr>
          <p:cNvSpPr/>
          <p:nvPr userDrawn="1"/>
        </p:nvSpPr>
        <p:spPr>
          <a:xfrm>
            <a:off x="771698" y="998196"/>
            <a:ext cx="606252" cy="6062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4BCEEB7-AE57-A9E3-D61B-B89D9EE7FC7C}"/>
              </a:ext>
            </a:extLst>
          </p:cNvPr>
          <p:cNvSpPr/>
          <p:nvPr userDrawn="1"/>
        </p:nvSpPr>
        <p:spPr>
          <a:xfrm>
            <a:off x="10814050" y="3070009"/>
            <a:ext cx="606252" cy="6062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343F38E-BC48-DE3B-80E2-4F7B72FF4853}"/>
              </a:ext>
            </a:extLst>
          </p:cNvPr>
          <p:cNvSpPr txBox="1"/>
          <p:nvPr userDrawn="1"/>
        </p:nvSpPr>
        <p:spPr>
          <a:xfrm>
            <a:off x="771698" y="961054"/>
            <a:ext cx="606252" cy="1107996"/>
          </a:xfrm>
          <a:prstGeom prst="rect">
            <a:avLst/>
          </a:prstGeom>
          <a:noFill/>
        </p:spPr>
        <p:txBody>
          <a:bodyPr wrap="square" rtlCol="0">
            <a:spAutoFit/>
          </a:bodyPr>
          <a:lstStyle/>
          <a:p>
            <a:pPr algn="ctr"/>
            <a:r>
              <a:rPr lang="en-US" sz="6600">
                <a:solidFill>
                  <a:schemeClr val="bg1"/>
                </a:solidFill>
                <a:latin typeface="+mj-lt"/>
              </a:rPr>
              <a:t>“</a:t>
            </a:r>
          </a:p>
        </p:txBody>
      </p:sp>
      <p:sp>
        <p:nvSpPr>
          <p:cNvPr id="10" name="TextBox 9">
            <a:extLst>
              <a:ext uri="{FF2B5EF4-FFF2-40B4-BE49-F238E27FC236}">
                <a16:creationId xmlns:a16="http://schemas.microsoft.com/office/drawing/2014/main" id="{79F2ACCA-934A-836C-CF08-982C052EEF11}"/>
              </a:ext>
            </a:extLst>
          </p:cNvPr>
          <p:cNvSpPr txBox="1"/>
          <p:nvPr userDrawn="1"/>
        </p:nvSpPr>
        <p:spPr>
          <a:xfrm rot="10800000">
            <a:off x="10823380" y="2633581"/>
            <a:ext cx="606252" cy="1107996"/>
          </a:xfrm>
          <a:prstGeom prst="rect">
            <a:avLst/>
          </a:prstGeom>
          <a:noFill/>
        </p:spPr>
        <p:txBody>
          <a:bodyPr wrap="square" rtlCol="0">
            <a:spAutoFit/>
          </a:bodyPr>
          <a:lstStyle/>
          <a:p>
            <a:pPr algn="ctr"/>
            <a:r>
              <a:rPr lang="en-US" sz="6600">
                <a:solidFill>
                  <a:schemeClr val="bg1"/>
                </a:solidFill>
                <a:latin typeface="+mj-lt"/>
              </a:rPr>
              <a:t>“</a:t>
            </a:r>
          </a:p>
        </p:txBody>
      </p:sp>
      <p:sp>
        <p:nvSpPr>
          <p:cNvPr id="13" name="Content Placeholder 12">
            <a:extLst>
              <a:ext uri="{FF2B5EF4-FFF2-40B4-BE49-F238E27FC236}">
                <a16:creationId xmlns:a16="http://schemas.microsoft.com/office/drawing/2014/main" id="{8B558C73-9636-19E9-40B0-77542824CFD2}"/>
              </a:ext>
            </a:extLst>
          </p:cNvPr>
          <p:cNvSpPr>
            <a:spLocks noGrp="1"/>
          </p:cNvSpPr>
          <p:nvPr>
            <p:ph sz="quarter" idx="13"/>
          </p:nvPr>
        </p:nvSpPr>
        <p:spPr>
          <a:xfrm>
            <a:off x="1455738" y="3181350"/>
            <a:ext cx="9367837" cy="2081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0912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ing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CB2F2-F2D8-8EE5-894F-0F4F8050FDA8}"/>
              </a:ext>
            </a:extLst>
          </p:cNvPr>
          <p:cNvSpPr>
            <a:spLocks noGrp="1"/>
          </p:cNvSpPr>
          <p:nvPr>
            <p:ph type="title" hasCustomPrompt="1"/>
          </p:nvPr>
        </p:nvSpPr>
        <p:spPr>
          <a:xfrm>
            <a:off x="838200" y="2565822"/>
            <a:ext cx="10515600" cy="1325563"/>
          </a:xfrm>
        </p:spPr>
        <p:txBody>
          <a:bodyPr/>
          <a:lstStyle>
            <a:lvl1pPr>
              <a:defRPr/>
            </a:lvl1pPr>
          </a:lstStyle>
          <a:p>
            <a:r>
              <a:rPr lang="en-US"/>
              <a:t>Thank you!</a:t>
            </a:r>
          </a:p>
        </p:txBody>
      </p:sp>
      <p:sp>
        <p:nvSpPr>
          <p:cNvPr id="3" name="Footer Placeholder 2">
            <a:extLst>
              <a:ext uri="{FF2B5EF4-FFF2-40B4-BE49-F238E27FC236}">
                <a16:creationId xmlns:a16="http://schemas.microsoft.com/office/drawing/2014/main" id="{8A32870F-3C57-946C-AF66-6D4F95BBABEE}"/>
              </a:ext>
            </a:extLst>
          </p:cNvPr>
          <p:cNvSpPr>
            <a:spLocks noGrp="1"/>
          </p:cNvSpPr>
          <p:nvPr>
            <p:ph type="ftr" sz="quarter" idx="10"/>
          </p:nvPr>
        </p:nvSpPr>
        <p:spPr/>
        <p:txBody>
          <a:bodyPr/>
          <a:lstStyle/>
          <a:p>
            <a:r>
              <a:rPr lang="en-US"/>
              <a:t>Sharing Heartland’s Available Resources Equally</a:t>
            </a:r>
          </a:p>
        </p:txBody>
      </p:sp>
      <p:sp>
        <p:nvSpPr>
          <p:cNvPr id="4" name="Date Placeholder 3">
            <a:extLst>
              <a:ext uri="{FF2B5EF4-FFF2-40B4-BE49-F238E27FC236}">
                <a16:creationId xmlns:a16="http://schemas.microsoft.com/office/drawing/2014/main" id="{872DEBDA-ACA1-2954-FC23-CE9509DFD056}"/>
              </a:ext>
            </a:extLst>
          </p:cNvPr>
          <p:cNvSpPr>
            <a:spLocks noGrp="1"/>
          </p:cNvSpPr>
          <p:nvPr>
            <p:ph type="dt" sz="half" idx="11"/>
          </p:nvPr>
        </p:nvSpPr>
        <p:spPr/>
        <p:txBody>
          <a:bodyPr/>
          <a:lstStyle/>
          <a:p>
            <a:fld id="{98C97CCB-5121-4566-B07A-C5DB44F8DF20}" type="datetimeFigureOut">
              <a:rPr lang="en-US" smtClean="0"/>
              <a:pPr/>
              <a:t>11/13/2024</a:t>
            </a:fld>
            <a:endParaRPr lang="en-US"/>
          </a:p>
        </p:txBody>
      </p:sp>
      <p:pic>
        <p:nvPicPr>
          <p:cNvPr id="5" name="Picture 4" descr="Icon">
            <a:extLst>
              <a:ext uri="{FF2B5EF4-FFF2-40B4-BE49-F238E27FC236}">
                <a16:creationId xmlns:a16="http://schemas.microsoft.com/office/drawing/2014/main" id="{E7EAE0EF-48ED-8CF8-AB0A-299BCBDA0767}"/>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8058911" y="851856"/>
            <a:ext cx="4052223" cy="1232181"/>
          </a:xfrm>
          <a:prstGeom prst="rect">
            <a:avLst/>
          </a:prstGeom>
        </p:spPr>
      </p:pic>
    </p:spTree>
    <p:extLst>
      <p:ext uri="{BB962C8B-B14F-4D97-AF65-F5344CB8AC3E}">
        <p14:creationId xmlns:p14="http://schemas.microsoft.com/office/powerpoint/2010/main" val="28053230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FB2C5-F6E3-C866-C34E-193C4D5F6CF9}"/>
              </a:ext>
            </a:extLst>
          </p:cNvPr>
          <p:cNvSpPr>
            <a:spLocks noGrp="1"/>
          </p:cNvSpPr>
          <p:nvPr>
            <p:ph type="ctrTitle" hasCustomPrompt="1"/>
          </p:nvPr>
        </p:nvSpPr>
        <p:spPr>
          <a:xfrm>
            <a:off x="1524000" y="2470870"/>
            <a:ext cx="9144000" cy="2387600"/>
          </a:xfrm>
        </p:spPr>
        <p:txBody>
          <a:bodyPr anchor="b"/>
          <a:lstStyle>
            <a:lvl1pPr algn="l">
              <a:defRPr sz="6000"/>
            </a:lvl1pPr>
          </a:lstStyle>
          <a:p>
            <a:r>
              <a:rPr lang="en-US"/>
              <a:t>Title of Presentation</a:t>
            </a:r>
          </a:p>
        </p:txBody>
      </p:sp>
      <p:sp>
        <p:nvSpPr>
          <p:cNvPr id="3" name="Subtitle 2">
            <a:extLst>
              <a:ext uri="{FF2B5EF4-FFF2-40B4-BE49-F238E27FC236}">
                <a16:creationId xmlns:a16="http://schemas.microsoft.com/office/drawing/2014/main" id="{6125467C-42EA-CCAA-938F-AD15D7C78BE4}"/>
              </a:ext>
            </a:extLst>
          </p:cNvPr>
          <p:cNvSpPr>
            <a:spLocks noGrp="1"/>
          </p:cNvSpPr>
          <p:nvPr>
            <p:ph type="subTitle" idx="1" hasCustomPrompt="1"/>
          </p:nvPr>
        </p:nvSpPr>
        <p:spPr>
          <a:xfrm>
            <a:off x="1524000" y="4950545"/>
            <a:ext cx="9144000" cy="517380"/>
          </a:xfrm>
        </p:spPr>
        <p:txBody>
          <a:bodyPr/>
          <a:lstStyle>
            <a:lvl1pPr marL="0" indent="0" algn="l">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Title</a:t>
            </a:r>
          </a:p>
        </p:txBody>
      </p:sp>
      <p:sp>
        <p:nvSpPr>
          <p:cNvPr id="8" name="Text Placeholder 7">
            <a:extLst>
              <a:ext uri="{FF2B5EF4-FFF2-40B4-BE49-F238E27FC236}">
                <a16:creationId xmlns:a16="http://schemas.microsoft.com/office/drawing/2014/main" id="{A46DF0C0-0F49-BD09-8734-C45FA06561E5}"/>
              </a:ext>
            </a:extLst>
          </p:cNvPr>
          <p:cNvSpPr>
            <a:spLocks noGrp="1"/>
          </p:cNvSpPr>
          <p:nvPr>
            <p:ph type="body" sz="quarter" idx="13" hasCustomPrompt="1"/>
          </p:nvPr>
        </p:nvSpPr>
        <p:spPr>
          <a:xfrm>
            <a:off x="1524000" y="5468070"/>
            <a:ext cx="9144000" cy="517525"/>
          </a:xfrm>
        </p:spPr>
        <p:txBody>
          <a:bodyPr>
            <a:normAutofit/>
          </a:bodyPr>
          <a:lstStyle>
            <a:lvl1pPr marL="0" indent="0">
              <a:buNone/>
              <a:defRPr sz="2000"/>
            </a:lvl1pPr>
          </a:lstStyle>
          <a:p>
            <a:pPr lvl="0"/>
            <a:r>
              <a:rPr lang="en-US"/>
              <a:t>Event – Date </a:t>
            </a:r>
          </a:p>
        </p:txBody>
      </p:sp>
      <p:pic>
        <p:nvPicPr>
          <p:cNvPr id="10" name="Graphic 9">
            <a:extLst>
              <a:ext uri="{FF2B5EF4-FFF2-40B4-BE49-F238E27FC236}">
                <a16:creationId xmlns:a16="http://schemas.microsoft.com/office/drawing/2014/main" id="{39FC0760-9836-F74A-197B-45FCFE2D75F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28600" y="0"/>
            <a:ext cx="1085850" cy="6858000"/>
          </a:xfrm>
          <a:prstGeom prst="rect">
            <a:avLst/>
          </a:prstGeom>
        </p:spPr>
      </p:pic>
      <p:pic>
        <p:nvPicPr>
          <p:cNvPr id="9" name="Graphic 8">
            <a:extLst>
              <a:ext uri="{FF2B5EF4-FFF2-40B4-BE49-F238E27FC236}">
                <a16:creationId xmlns:a16="http://schemas.microsoft.com/office/drawing/2014/main" id="{D711CFA4-6E7B-7C56-A78E-B0E8275BFCF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1085850" cy="6858000"/>
          </a:xfrm>
          <a:prstGeom prst="rect">
            <a:avLst/>
          </a:prstGeom>
        </p:spPr>
      </p:pic>
      <p:cxnSp>
        <p:nvCxnSpPr>
          <p:cNvPr id="11" name="Straight Connector 10">
            <a:extLst>
              <a:ext uri="{FF2B5EF4-FFF2-40B4-BE49-F238E27FC236}">
                <a16:creationId xmlns:a16="http://schemas.microsoft.com/office/drawing/2014/main" id="{D9CBC566-A3CA-2EA5-8E40-3B03047BC81F}"/>
              </a:ext>
            </a:extLst>
          </p:cNvPr>
          <p:cNvCxnSpPr/>
          <p:nvPr userDrawn="1"/>
        </p:nvCxnSpPr>
        <p:spPr>
          <a:xfrm>
            <a:off x="0" y="277091"/>
            <a:ext cx="12192000" cy="0"/>
          </a:xfrm>
          <a:prstGeom prst="line">
            <a:avLst/>
          </a:prstGeom>
          <a:ln w="44450">
            <a:solidFill>
              <a:srgbClr val="13306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72A1619-618C-5F64-6089-769BD896128E}"/>
              </a:ext>
            </a:extLst>
          </p:cNvPr>
          <p:cNvCxnSpPr/>
          <p:nvPr userDrawn="1"/>
        </p:nvCxnSpPr>
        <p:spPr>
          <a:xfrm>
            <a:off x="0" y="6539346"/>
            <a:ext cx="12192000" cy="0"/>
          </a:xfrm>
          <a:prstGeom prst="line">
            <a:avLst/>
          </a:prstGeom>
          <a:ln w="44450">
            <a:solidFill>
              <a:srgbClr val="13306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87208E1-D886-8009-B650-8B5A8758A3AD}"/>
              </a:ext>
            </a:extLst>
          </p:cNvPr>
          <p:cNvCxnSpPr/>
          <p:nvPr userDrawn="1"/>
        </p:nvCxnSpPr>
        <p:spPr>
          <a:xfrm>
            <a:off x="0" y="6719455"/>
            <a:ext cx="12192000" cy="0"/>
          </a:xfrm>
          <a:prstGeom prst="line">
            <a:avLst/>
          </a:prstGeom>
          <a:ln w="44450">
            <a:solidFill>
              <a:srgbClr val="133064"/>
            </a:solidFill>
          </a:ln>
        </p:spPr>
        <p:style>
          <a:lnRef idx="1">
            <a:schemeClr val="accent1"/>
          </a:lnRef>
          <a:fillRef idx="0">
            <a:schemeClr val="accent1"/>
          </a:fillRef>
          <a:effectRef idx="0">
            <a:schemeClr val="accent1"/>
          </a:effectRef>
          <a:fontRef idx="minor">
            <a:schemeClr val="tx1"/>
          </a:fontRef>
        </p:style>
      </p:cxnSp>
      <p:pic>
        <p:nvPicPr>
          <p:cNvPr id="14" name="Picture 13" descr="Icon">
            <a:extLst>
              <a:ext uri="{FF2B5EF4-FFF2-40B4-BE49-F238E27FC236}">
                <a16:creationId xmlns:a16="http://schemas.microsoft.com/office/drawing/2014/main" id="{61D3AF1C-B002-AE46-EB15-D53F192D2723}"/>
              </a:ext>
            </a:extLst>
          </p:cNvPr>
          <p:cNvPicPr/>
          <p:nvPr userDrawn="1"/>
        </p:nvPicPr>
        <p:blipFill>
          <a:blip r:embed="rId6">
            <a:extLst>
              <a:ext uri="{28A0092B-C50C-407E-A947-70E740481C1C}">
                <a14:useLocalDpi xmlns:a14="http://schemas.microsoft.com/office/drawing/2010/main" val="0"/>
              </a:ext>
            </a:extLst>
          </a:blip>
          <a:stretch>
            <a:fillRect/>
          </a:stretch>
        </p:blipFill>
        <p:spPr>
          <a:xfrm>
            <a:off x="7985021" y="488672"/>
            <a:ext cx="4052223" cy="1232181"/>
          </a:xfrm>
          <a:prstGeom prst="rect">
            <a:avLst/>
          </a:prstGeom>
        </p:spPr>
      </p:pic>
    </p:spTree>
    <p:extLst>
      <p:ext uri="{BB962C8B-B14F-4D97-AF65-F5344CB8AC3E}">
        <p14:creationId xmlns:p14="http://schemas.microsoft.com/office/powerpoint/2010/main" val="30366306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DB732-6D7E-E5BD-5F8F-AF3BC4E9BE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3AF00A-73DB-0B63-BA2B-6AE133F36A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39027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5AE6F-FAB8-6226-251F-710E70690E12}"/>
              </a:ext>
            </a:extLst>
          </p:cNvPr>
          <p:cNvSpPr>
            <a:spLocks noGrp="1"/>
          </p:cNvSpPr>
          <p:nvPr>
            <p:ph type="title"/>
          </p:nvPr>
        </p:nvSpPr>
        <p:spPr>
          <a:xfrm>
            <a:off x="1062759" y="1673082"/>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23D9BD-E5E8-79D4-95E3-96CBEA1754B9}"/>
              </a:ext>
            </a:extLst>
          </p:cNvPr>
          <p:cNvSpPr>
            <a:spLocks noGrp="1"/>
          </p:cNvSpPr>
          <p:nvPr>
            <p:ph type="body" idx="1"/>
          </p:nvPr>
        </p:nvSpPr>
        <p:spPr>
          <a:xfrm>
            <a:off x="1062759" y="457099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36898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D1ACC-A7FC-4CCE-CD58-87B919FD5E21}"/>
              </a:ext>
            </a:extLst>
          </p:cNvPr>
          <p:cNvSpPr>
            <a:spLocks noGrp="1"/>
          </p:cNvSpPr>
          <p:nvPr>
            <p:ph type="title"/>
          </p:nvPr>
        </p:nvSpPr>
        <p:spPr>
          <a:xfrm>
            <a:off x="1401907" y="392834"/>
            <a:ext cx="1003935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C59DDE19-9603-C6A1-0C3C-252C7986695F}"/>
              </a:ext>
            </a:extLst>
          </p:cNvPr>
          <p:cNvSpPr>
            <a:spLocks noGrp="1"/>
          </p:cNvSpPr>
          <p:nvPr>
            <p:ph sz="half" idx="1"/>
          </p:nvPr>
        </p:nvSpPr>
        <p:spPr>
          <a:xfrm>
            <a:off x="1115291" y="1846984"/>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A680CB-A718-3D9B-DB94-A955481846C1}"/>
              </a:ext>
            </a:extLst>
          </p:cNvPr>
          <p:cNvSpPr>
            <a:spLocks noGrp="1"/>
          </p:cNvSpPr>
          <p:nvPr>
            <p:ph sz="half" idx="2"/>
          </p:nvPr>
        </p:nvSpPr>
        <p:spPr>
          <a:xfrm>
            <a:off x="6421582" y="183168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4916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00A9B-FC11-C498-0D0E-E5AB4DE22301}"/>
              </a:ext>
            </a:extLst>
          </p:cNvPr>
          <p:cNvSpPr>
            <a:spLocks noGrp="1"/>
          </p:cNvSpPr>
          <p:nvPr>
            <p:ph type="title"/>
          </p:nvPr>
        </p:nvSpPr>
        <p:spPr>
          <a:xfrm>
            <a:off x="1181534" y="355600"/>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B7327F-30FD-9B82-0B13-EC50B6379113}"/>
              </a:ext>
            </a:extLst>
          </p:cNvPr>
          <p:cNvSpPr>
            <a:spLocks noGrp="1"/>
          </p:cNvSpPr>
          <p:nvPr>
            <p:ph type="body" idx="1"/>
          </p:nvPr>
        </p:nvSpPr>
        <p:spPr>
          <a:xfrm>
            <a:off x="1181534" y="169242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16135D-C4DB-2750-F85A-69D855C59542}"/>
              </a:ext>
            </a:extLst>
          </p:cNvPr>
          <p:cNvSpPr>
            <a:spLocks noGrp="1"/>
          </p:cNvSpPr>
          <p:nvPr>
            <p:ph sz="half" idx="2"/>
          </p:nvPr>
        </p:nvSpPr>
        <p:spPr>
          <a:xfrm>
            <a:off x="1181534"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D8E134-1792-FF02-3E04-9F0976A61134}"/>
              </a:ext>
            </a:extLst>
          </p:cNvPr>
          <p:cNvSpPr>
            <a:spLocks noGrp="1"/>
          </p:cNvSpPr>
          <p:nvPr>
            <p:ph type="body" sz="quarter" idx="3"/>
          </p:nvPr>
        </p:nvSpPr>
        <p:spPr>
          <a:xfrm>
            <a:off x="6513946"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320C11-6033-759C-2CAD-68CEF0C84556}"/>
              </a:ext>
            </a:extLst>
          </p:cNvPr>
          <p:cNvSpPr>
            <a:spLocks noGrp="1"/>
          </p:cNvSpPr>
          <p:nvPr>
            <p:ph sz="quarter" idx="4"/>
          </p:nvPr>
        </p:nvSpPr>
        <p:spPr>
          <a:xfrm>
            <a:off x="6513946" y="2516332"/>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37899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0602A-9CE9-C524-140B-CDDBE36FDFF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36940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503D7-CD4C-F855-B773-FE32A582C20E}"/>
              </a:ext>
            </a:extLst>
          </p:cNvPr>
          <p:cNvSpPr>
            <a:spLocks noGrp="1"/>
          </p:cNvSpPr>
          <p:nvPr>
            <p:ph type="title"/>
          </p:nvPr>
        </p:nvSpPr>
        <p:spPr/>
        <p:txBody>
          <a:bodyPr/>
          <a:lstStyle>
            <a:lvl1pPr>
              <a:defRPr/>
            </a:lvl1pPr>
          </a:lstStyle>
          <a:p>
            <a:r>
              <a:rPr lang="en-US"/>
              <a:t>Click to edit Master title style</a:t>
            </a:r>
          </a:p>
        </p:txBody>
      </p:sp>
      <p:sp>
        <p:nvSpPr>
          <p:cNvPr id="3" name="Content Placeholder 2">
            <a:extLst>
              <a:ext uri="{FF2B5EF4-FFF2-40B4-BE49-F238E27FC236}">
                <a16:creationId xmlns:a16="http://schemas.microsoft.com/office/drawing/2014/main" id="{3B22EB45-08F2-EE6B-2F11-9D25E314DB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A49288-649B-DBAD-D0ED-879B387E7B71}"/>
              </a:ext>
            </a:extLst>
          </p:cNvPr>
          <p:cNvSpPr>
            <a:spLocks noGrp="1"/>
          </p:cNvSpPr>
          <p:nvPr>
            <p:ph type="dt" sz="half" idx="10"/>
          </p:nvPr>
        </p:nvSpPr>
        <p:spPr/>
        <p:txBody>
          <a:bodyPr/>
          <a:lstStyle/>
          <a:p>
            <a:fld id="{98C97CCB-5121-4566-B07A-C5DB44F8DF20}" type="datetimeFigureOut">
              <a:rPr lang="en-US" smtClean="0"/>
              <a:t>11/13/2024</a:t>
            </a:fld>
            <a:endParaRPr lang="en-US"/>
          </a:p>
        </p:txBody>
      </p:sp>
      <p:pic>
        <p:nvPicPr>
          <p:cNvPr id="7" name="Picture 6" descr="Icon">
            <a:extLst>
              <a:ext uri="{FF2B5EF4-FFF2-40B4-BE49-F238E27FC236}">
                <a16:creationId xmlns:a16="http://schemas.microsoft.com/office/drawing/2014/main" id="{FB4001DB-5C14-5092-D2C8-C0DB36E03365}"/>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10747226" y="6118434"/>
            <a:ext cx="1346152" cy="409332"/>
          </a:xfrm>
          <a:prstGeom prst="rect">
            <a:avLst/>
          </a:prstGeom>
        </p:spPr>
      </p:pic>
    </p:spTree>
    <p:extLst>
      <p:ext uri="{BB962C8B-B14F-4D97-AF65-F5344CB8AC3E}">
        <p14:creationId xmlns:p14="http://schemas.microsoft.com/office/powerpoint/2010/main" val="21855608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6228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F5FA4-01CA-8EE9-7445-6C922FD93B70}"/>
              </a:ext>
            </a:extLst>
          </p:cNvPr>
          <p:cNvSpPr>
            <a:spLocks noGrp="1"/>
          </p:cNvSpPr>
          <p:nvPr>
            <p:ph type="title"/>
          </p:nvPr>
        </p:nvSpPr>
        <p:spPr>
          <a:xfrm>
            <a:off x="1144588" y="461818"/>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4ACC30-FF8A-999B-BE13-550D81F070FF}"/>
              </a:ext>
            </a:extLst>
          </p:cNvPr>
          <p:cNvSpPr>
            <a:spLocks noGrp="1"/>
          </p:cNvSpPr>
          <p:nvPr>
            <p:ph idx="1"/>
          </p:nvPr>
        </p:nvSpPr>
        <p:spPr>
          <a:xfrm>
            <a:off x="5404861" y="99218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9E28F4-5536-8D71-2AA1-78E2217C6822}"/>
              </a:ext>
            </a:extLst>
          </p:cNvPr>
          <p:cNvSpPr>
            <a:spLocks noGrp="1"/>
          </p:cNvSpPr>
          <p:nvPr>
            <p:ph type="body" sz="half" idx="2"/>
          </p:nvPr>
        </p:nvSpPr>
        <p:spPr>
          <a:xfrm>
            <a:off x="1144588" y="2084098"/>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142427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D1837-A106-AB0B-28BF-543FF594B6D7}"/>
              </a:ext>
            </a:extLst>
          </p:cNvPr>
          <p:cNvSpPr>
            <a:spLocks noGrp="1"/>
          </p:cNvSpPr>
          <p:nvPr>
            <p:ph type="title"/>
          </p:nvPr>
        </p:nvSpPr>
        <p:spPr>
          <a:xfrm>
            <a:off x="1220860"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292A709-D9D0-CD5F-4CED-B840DC17F6CE}"/>
              </a:ext>
            </a:extLst>
          </p:cNvPr>
          <p:cNvSpPr>
            <a:spLocks noGrp="1"/>
          </p:cNvSpPr>
          <p:nvPr>
            <p:ph type="pic" idx="1"/>
          </p:nvPr>
        </p:nvSpPr>
        <p:spPr>
          <a:xfrm>
            <a:off x="5534170" y="1012970"/>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619288-AF92-D1E5-5C1B-E9C675A386E3}"/>
              </a:ext>
            </a:extLst>
          </p:cNvPr>
          <p:cNvSpPr>
            <a:spLocks noGrp="1"/>
          </p:cNvSpPr>
          <p:nvPr>
            <p:ph type="body" sz="half" idx="2"/>
          </p:nvPr>
        </p:nvSpPr>
        <p:spPr>
          <a:xfrm>
            <a:off x="122086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357728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084E1-9D1E-D624-6F14-112ACCE350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1AA6EF-113B-DB3E-20DF-9DFE9708515D}"/>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Subheading</a:t>
            </a:r>
          </a:p>
        </p:txBody>
      </p:sp>
      <p:sp>
        <p:nvSpPr>
          <p:cNvPr id="4" name="Date Placeholder 3">
            <a:extLst>
              <a:ext uri="{FF2B5EF4-FFF2-40B4-BE49-F238E27FC236}">
                <a16:creationId xmlns:a16="http://schemas.microsoft.com/office/drawing/2014/main" id="{55444957-02BA-15D4-355E-CB85FCEC9141}"/>
              </a:ext>
            </a:extLst>
          </p:cNvPr>
          <p:cNvSpPr>
            <a:spLocks noGrp="1"/>
          </p:cNvSpPr>
          <p:nvPr>
            <p:ph type="dt" sz="half" idx="10"/>
          </p:nvPr>
        </p:nvSpPr>
        <p:spPr/>
        <p:txBody>
          <a:bodyPr/>
          <a:lstStyle/>
          <a:p>
            <a:fld id="{98C97CCB-5121-4566-B07A-C5DB44F8DF20}" type="datetimeFigureOut">
              <a:rPr lang="en-US" smtClean="0"/>
              <a:t>11/13/2024</a:t>
            </a:fld>
            <a:endParaRPr lang="en-US"/>
          </a:p>
        </p:txBody>
      </p:sp>
      <p:pic>
        <p:nvPicPr>
          <p:cNvPr id="8" name="Picture 7" descr="Icon">
            <a:extLst>
              <a:ext uri="{FF2B5EF4-FFF2-40B4-BE49-F238E27FC236}">
                <a16:creationId xmlns:a16="http://schemas.microsoft.com/office/drawing/2014/main" id="{3E4BFBD4-C4BD-AAD8-83C8-122F1F8697D5}"/>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8058911" y="851856"/>
            <a:ext cx="4052223" cy="1232181"/>
          </a:xfrm>
          <a:prstGeom prst="rect">
            <a:avLst/>
          </a:prstGeom>
        </p:spPr>
      </p:pic>
    </p:spTree>
    <p:extLst>
      <p:ext uri="{BB962C8B-B14F-4D97-AF65-F5344CB8AC3E}">
        <p14:creationId xmlns:p14="http://schemas.microsoft.com/office/powerpoint/2010/main" val="4264359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C3515-A754-ADDB-AC9E-C393A1BF82BD}"/>
              </a:ext>
            </a:extLst>
          </p:cNvPr>
          <p:cNvSpPr>
            <a:spLocks noGrp="1"/>
          </p:cNvSpPr>
          <p:nvPr>
            <p:ph type="title"/>
          </p:nvPr>
        </p:nvSpPr>
        <p:spPr/>
        <p:txBody>
          <a:bodyPr/>
          <a:lstStyle>
            <a:lvl1pPr>
              <a:defRPr/>
            </a:lvl1pPr>
          </a:lstStyle>
          <a:p>
            <a:r>
              <a:rPr lang="en-US"/>
              <a:t>Click to edit Master title style</a:t>
            </a:r>
          </a:p>
        </p:txBody>
      </p:sp>
      <p:sp>
        <p:nvSpPr>
          <p:cNvPr id="3" name="Content Placeholder 2">
            <a:extLst>
              <a:ext uri="{FF2B5EF4-FFF2-40B4-BE49-F238E27FC236}">
                <a16:creationId xmlns:a16="http://schemas.microsoft.com/office/drawing/2014/main" id="{BD5345FF-BEF0-3E12-080C-7293EEDAA5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9425A1-18D7-4905-30C0-26A4A524C7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C27721-32D2-BB17-559D-AD7273D0FA1C}"/>
              </a:ext>
            </a:extLst>
          </p:cNvPr>
          <p:cNvSpPr>
            <a:spLocks noGrp="1"/>
          </p:cNvSpPr>
          <p:nvPr>
            <p:ph type="dt" sz="half" idx="10"/>
          </p:nvPr>
        </p:nvSpPr>
        <p:spPr/>
        <p:txBody>
          <a:bodyPr/>
          <a:lstStyle/>
          <a:p>
            <a:fld id="{98C97CCB-5121-4566-B07A-C5DB44F8DF20}" type="datetimeFigureOut">
              <a:rPr lang="en-US" smtClean="0"/>
              <a:t>11/13/2024</a:t>
            </a:fld>
            <a:endParaRPr lang="en-US"/>
          </a:p>
        </p:txBody>
      </p:sp>
      <p:pic>
        <p:nvPicPr>
          <p:cNvPr id="8" name="Picture 7" descr="Icon">
            <a:extLst>
              <a:ext uri="{FF2B5EF4-FFF2-40B4-BE49-F238E27FC236}">
                <a16:creationId xmlns:a16="http://schemas.microsoft.com/office/drawing/2014/main" id="{705111DB-86B1-88A5-E36E-4F08DE961B08}"/>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0747226" y="6118434"/>
            <a:ext cx="1346152" cy="409332"/>
          </a:xfrm>
          <a:prstGeom prst="rect">
            <a:avLst/>
          </a:prstGeom>
        </p:spPr>
      </p:pic>
    </p:spTree>
    <p:extLst>
      <p:ext uri="{BB962C8B-B14F-4D97-AF65-F5344CB8AC3E}">
        <p14:creationId xmlns:p14="http://schemas.microsoft.com/office/powerpoint/2010/main" val="1471838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968D3-C09D-C24D-8679-DC141A4CC25A}"/>
              </a:ext>
            </a:extLst>
          </p:cNvPr>
          <p:cNvSpPr>
            <a:spLocks noGrp="1"/>
          </p:cNvSpPr>
          <p:nvPr>
            <p:ph type="title"/>
          </p:nvPr>
        </p:nvSpPr>
        <p:spPr>
          <a:xfrm>
            <a:off x="839788" y="668337"/>
            <a:ext cx="10515600" cy="1022351"/>
          </a:xfrm>
        </p:spPr>
        <p:txBody>
          <a:bodyPr/>
          <a:lstStyle>
            <a:lvl1pPr>
              <a:defRPr/>
            </a:lvl1pPr>
          </a:lstStyle>
          <a:p>
            <a:r>
              <a:rPr lang="en-US"/>
              <a:t>Click to edit Master title style</a:t>
            </a:r>
          </a:p>
        </p:txBody>
      </p:sp>
      <p:sp>
        <p:nvSpPr>
          <p:cNvPr id="3" name="Text Placeholder 2">
            <a:extLst>
              <a:ext uri="{FF2B5EF4-FFF2-40B4-BE49-F238E27FC236}">
                <a16:creationId xmlns:a16="http://schemas.microsoft.com/office/drawing/2014/main" id="{A7EE702F-118F-BB55-540C-93C7FC1EAC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D985BA-0F95-6B03-67B3-6B4EBFC56C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B15C3D-1465-E4A0-65C3-E7A3A33F5F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C64637-B533-2E70-4294-1D691B7FC60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DFA0E1-B046-F74F-00EF-8AEF9CF967D1}"/>
              </a:ext>
            </a:extLst>
          </p:cNvPr>
          <p:cNvSpPr>
            <a:spLocks noGrp="1"/>
          </p:cNvSpPr>
          <p:nvPr>
            <p:ph type="dt" sz="half" idx="10"/>
          </p:nvPr>
        </p:nvSpPr>
        <p:spPr/>
        <p:txBody>
          <a:bodyPr/>
          <a:lstStyle/>
          <a:p>
            <a:fld id="{98C97CCB-5121-4566-B07A-C5DB44F8DF20}" type="datetimeFigureOut">
              <a:rPr lang="en-US" smtClean="0"/>
              <a:t>11/13/2024</a:t>
            </a:fld>
            <a:endParaRPr lang="en-US"/>
          </a:p>
        </p:txBody>
      </p:sp>
      <p:pic>
        <p:nvPicPr>
          <p:cNvPr id="10" name="Picture 9" descr="Icon">
            <a:extLst>
              <a:ext uri="{FF2B5EF4-FFF2-40B4-BE49-F238E27FC236}">
                <a16:creationId xmlns:a16="http://schemas.microsoft.com/office/drawing/2014/main" id="{4126C669-9AAE-899E-CA51-FEFE46C97BE7}"/>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0747226" y="6118434"/>
            <a:ext cx="1346152" cy="409332"/>
          </a:xfrm>
          <a:prstGeom prst="rect">
            <a:avLst/>
          </a:prstGeom>
        </p:spPr>
      </p:pic>
    </p:spTree>
    <p:extLst>
      <p:ext uri="{BB962C8B-B14F-4D97-AF65-F5344CB8AC3E}">
        <p14:creationId xmlns:p14="http://schemas.microsoft.com/office/powerpoint/2010/main" val="4228411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urce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54FF1-53F9-3759-10D5-84CEE3A4479F}"/>
              </a:ext>
            </a:extLst>
          </p:cNvPr>
          <p:cNvSpPr>
            <a:spLocks noGrp="1"/>
          </p:cNvSpPr>
          <p:nvPr>
            <p:ph type="title" hasCustomPrompt="1"/>
          </p:nvPr>
        </p:nvSpPr>
        <p:spPr>
          <a:xfrm>
            <a:off x="838200" y="681039"/>
            <a:ext cx="10515600" cy="949108"/>
          </a:xfrm>
        </p:spPr>
        <p:txBody>
          <a:bodyPr/>
          <a:lstStyle>
            <a:lvl1pPr>
              <a:defRPr/>
            </a:lvl1pPr>
          </a:lstStyle>
          <a:p>
            <a:r>
              <a:rPr lang="en-US"/>
              <a:t>Sources</a:t>
            </a:r>
          </a:p>
        </p:txBody>
      </p:sp>
      <p:sp>
        <p:nvSpPr>
          <p:cNvPr id="3" name="Date Placeholder 2">
            <a:extLst>
              <a:ext uri="{FF2B5EF4-FFF2-40B4-BE49-F238E27FC236}">
                <a16:creationId xmlns:a16="http://schemas.microsoft.com/office/drawing/2014/main" id="{E90D514C-6F93-369A-6810-8F4F5D156B86}"/>
              </a:ext>
            </a:extLst>
          </p:cNvPr>
          <p:cNvSpPr>
            <a:spLocks noGrp="1"/>
          </p:cNvSpPr>
          <p:nvPr>
            <p:ph type="dt" sz="half" idx="10"/>
          </p:nvPr>
        </p:nvSpPr>
        <p:spPr/>
        <p:txBody>
          <a:bodyPr/>
          <a:lstStyle/>
          <a:p>
            <a:fld id="{98C97CCB-5121-4566-B07A-C5DB44F8DF20}" type="datetimeFigureOut">
              <a:rPr lang="en-US" smtClean="0"/>
              <a:t>11/13/2024</a:t>
            </a:fld>
            <a:endParaRPr lang="en-US"/>
          </a:p>
        </p:txBody>
      </p:sp>
      <p:pic>
        <p:nvPicPr>
          <p:cNvPr id="6" name="Picture 5" descr="Icon">
            <a:extLst>
              <a:ext uri="{FF2B5EF4-FFF2-40B4-BE49-F238E27FC236}">
                <a16:creationId xmlns:a16="http://schemas.microsoft.com/office/drawing/2014/main" id="{08704BA9-5FAA-A6DA-C090-9D883632A64D}"/>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0747226" y="6118434"/>
            <a:ext cx="1346152" cy="409332"/>
          </a:xfrm>
          <a:prstGeom prst="rect">
            <a:avLst/>
          </a:prstGeom>
        </p:spPr>
      </p:pic>
      <p:cxnSp>
        <p:nvCxnSpPr>
          <p:cNvPr id="8" name="Straight Connector 7">
            <a:extLst>
              <a:ext uri="{FF2B5EF4-FFF2-40B4-BE49-F238E27FC236}">
                <a16:creationId xmlns:a16="http://schemas.microsoft.com/office/drawing/2014/main" id="{6E680104-07C7-D226-67D4-5D8B80D61D4F}"/>
              </a:ext>
            </a:extLst>
          </p:cNvPr>
          <p:cNvCxnSpPr/>
          <p:nvPr userDrawn="1"/>
        </p:nvCxnSpPr>
        <p:spPr>
          <a:xfrm>
            <a:off x="831273" y="1864767"/>
            <a:ext cx="10522527" cy="0"/>
          </a:xfrm>
          <a:prstGeom prst="line">
            <a:avLst/>
          </a:prstGeom>
          <a:ln w="28575">
            <a:solidFill>
              <a:srgbClr val="8998B2"/>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A0401844-A8D1-CFCE-A1AA-8D55D4473B8F}"/>
              </a:ext>
            </a:extLst>
          </p:cNvPr>
          <p:cNvSpPr>
            <a:spLocks noGrp="1"/>
          </p:cNvSpPr>
          <p:nvPr>
            <p:ph type="body" sz="quarter" idx="13" hasCustomPrompt="1"/>
          </p:nvPr>
        </p:nvSpPr>
        <p:spPr>
          <a:xfrm>
            <a:off x="838200" y="2099388"/>
            <a:ext cx="10515600" cy="4123612"/>
          </a:xfrm>
        </p:spPr>
        <p:txBody>
          <a:bodyPr>
            <a:normAutofit/>
          </a:bodyPr>
          <a:lstStyle>
            <a:lvl1pPr marL="0" indent="0">
              <a:buNone/>
              <a:defRPr sz="2000"/>
            </a:lvl1pPr>
          </a:lstStyle>
          <a:p>
            <a:pPr lvl="0"/>
            <a:r>
              <a:rPr lang="en-US"/>
              <a:t>Sources with links</a:t>
            </a:r>
          </a:p>
        </p:txBody>
      </p:sp>
    </p:spTree>
    <p:extLst>
      <p:ext uri="{BB962C8B-B14F-4D97-AF65-F5344CB8AC3E}">
        <p14:creationId xmlns:p14="http://schemas.microsoft.com/office/powerpoint/2010/main" val="2112034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214ACF-981C-27F7-E1B4-E794C770035D}"/>
              </a:ext>
            </a:extLst>
          </p:cNvPr>
          <p:cNvSpPr>
            <a:spLocks noGrp="1"/>
          </p:cNvSpPr>
          <p:nvPr>
            <p:ph type="dt" sz="half" idx="10"/>
          </p:nvPr>
        </p:nvSpPr>
        <p:spPr/>
        <p:txBody>
          <a:bodyPr/>
          <a:lstStyle/>
          <a:p>
            <a:fld id="{98C97CCB-5121-4566-B07A-C5DB44F8DF20}" type="datetimeFigureOut">
              <a:rPr lang="en-US" smtClean="0"/>
              <a:t>11/13/2024</a:t>
            </a:fld>
            <a:endParaRPr lang="en-US"/>
          </a:p>
        </p:txBody>
      </p:sp>
      <p:pic>
        <p:nvPicPr>
          <p:cNvPr id="5" name="Picture 4" descr="Icon">
            <a:extLst>
              <a:ext uri="{FF2B5EF4-FFF2-40B4-BE49-F238E27FC236}">
                <a16:creationId xmlns:a16="http://schemas.microsoft.com/office/drawing/2014/main" id="{A9451FC6-5BC7-63EB-2696-0DA41B545808}"/>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0747226" y="6118434"/>
            <a:ext cx="1346152" cy="409332"/>
          </a:xfrm>
          <a:prstGeom prst="rect">
            <a:avLst/>
          </a:prstGeom>
        </p:spPr>
      </p:pic>
    </p:spTree>
    <p:extLst>
      <p:ext uri="{BB962C8B-B14F-4D97-AF65-F5344CB8AC3E}">
        <p14:creationId xmlns:p14="http://schemas.microsoft.com/office/powerpoint/2010/main" val="1467981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EEC4B39-D63B-2E43-49FD-2AF7C56ABDFA}"/>
              </a:ext>
            </a:extLst>
          </p:cNvPr>
          <p:cNvSpPr>
            <a:spLocks noGrp="1"/>
          </p:cNvSpPr>
          <p:nvPr>
            <p:ph type="ftr" sz="quarter" idx="10"/>
          </p:nvPr>
        </p:nvSpPr>
        <p:spPr/>
        <p:txBody>
          <a:bodyPr/>
          <a:lstStyle/>
          <a:p>
            <a:r>
              <a:rPr lang="en-US"/>
              <a:t>Sharing Heartland’s Available Resources Equally</a:t>
            </a:r>
          </a:p>
        </p:txBody>
      </p:sp>
      <p:sp>
        <p:nvSpPr>
          <p:cNvPr id="4" name="Date Placeholder 3">
            <a:extLst>
              <a:ext uri="{FF2B5EF4-FFF2-40B4-BE49-F238E27FC236}">
                <a16:creationId xmlns:a16="http://schemas.microsoft.com/office/drawing/2014/main" id="{33606EB9-1BF0-4434-086E-9016DC4CD35D}"/>
              </a:ext>
            </a:extLst>
          </p:cNvPr>
          <p:cNvSpPr>
            <a:spLocks noGrp="1"/>
          </p:cNvSpPr>
          <p:nvPr>
            <p:ph type="dt" sz="half" idx="11"/>
          </p:nvPr>
        </p:nvSpPr>
        <p:spPr/>
        <p:txBody>
          <a:bodyPr/>
          <a:lstStyle/>
          <a:p>
            <a:fld id="{98C97CCB-5121-4566-B07A-C5DB44F8DF20}" type="datetimeFigureOut">
              <a:rPr lang="en-US" smtClean="0"/>
              <a:pPr/>
              <a:t>11/13/2024</a:t>
            </a:fld>
            <a:endParaRPr lang="en-US"/>
          </a:p>
        </p:txBody>
      </p:sp>
      <p:sp>
        <p:nvSpPr>
          <p:cNvPr id="6" name="Media Placeholder 5">
            <a:extLst>
              <a:ext uri="{FF2B5EF4-FFF2-40B4-BE49-F238E27FC236}">
                <a16:creationId xmlns:a16="http://schemas.microsoft.com/office/drawing/2014/main" id="{3F5D1380-85F8-6EC6-489C-18A8DB86CA5B}"/>
              </a:ext>
            </a:extLst>
          </p:cNvPr>
          <p:cNvSpPr>
            <a:spLocks noGrp="1"/>
          </p:cNvSpPr>
          <p:nvPr>
            <p:ph type="media" sz="quarter" idx="12"/>
          </p:nvPr>
        </p:nvSpPr>
        <p:spPr>
          <a:xfrm>
            <a:off x="1267618" y="858838"/>
            <a:ext cx="9656763" cy="4431620"/>
          </a:xfrm>
        </p:spPr>
        <p:txBody>
          <a:bodyPr/>
          <a:lstStyle/>
          <a:p>
            <a:r>
              <a:rPr lang="en-US"/>
              <a:t>Click icon to add media</a:t>
            </a:r>
          </a:p>
        </p:txBody>
      </p:sp>
      <p:sp>
        <p:nvSpPr>
          <p:cNvPr id="8" name="Text Placeholder 7">
            <a:extLst>
              <a:ext uri="{FF2B5EF4-FFF2-40B4-BE49-F238E27FC236}">
                <a16:creationId xmlns:a16="http://schemas.microsoft.com/office/drawing/2014/main" id="{CE22E46C-2693-42F9-80B9-5B8915A842A6}"/>
              </a:ext>
            </a:extLst>
          </p:cNvPr>
          <p:cNvSpPr>
            <a:spLocks noGrp="1"/>
          </p:cNvSpPr>
          <p:nvPr>
            <p:ph type="body" sz="quarter" idx="13"/>
          </p:nvPr>
        </p:nvSpPr>
        <p:spPr>
          <a:xfrm>
            <a:off x="1268413" y="5299075"/>
            <a:ext cx="9704387" cy="784225"/>
          </a:xfrm>
        </p:spPr>
        <p:txBody>
          <a:bodyPr/>
          <a:lstStyle>
            <a:lvl1pPr algn="ctr">
              <a:defRPr/>
            </a:lvl1pPr>
          </a:lstStyle>
          <a:p>
            <a:pPr lvl="0"/>
            <a:r>
              <a:rPr lang="en-US"/>
              <a:t>Click to edit Master text styles</a:t>
            </a:r>
          </a:p>
        </p:txBody>
      </p:sp>
    </p:spTree>
    <p:extLst>
      <p:ext uri="{BB962C8B-B14F-4D97-AF65-F5344CB8AC3E}">
        <p14:creationId xmlns:p14="http://schemas.microsoft.com/office/powerpoint/2010/main" val="2366655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3C178-D1C9-37E5-A1C3-E8DFEF0258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6C0B4A-C119-9559-F436-8F034AA029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F4EC94-71DE-D737-A743-E5103868CF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12096A-55E4-762F-2DE1-8D60449CD28E}"/>
              </a:ext>
            </a:extLst>
          </p:cNvPr>
          <p:cNvSpPr>
            <a:spLocks noGrp="1"/>
          </p:cNvSpPr>
          <p:nvPr>
            <p:ph type="dt" sz="half" idx="10"/>
          </p:nvPr>
        </p:nvSpPr>
        <p:spPr/>
        <p:txBody>
          <a:bodyPr/>
          <a:lstStyle/>
          <a:p>
            <a:fld id="{98C97CCB-5121-4566-B07A-C5DB44F8DF20}" type="datetimeFigureOut">
              <a:rPr lang="en-US" smtClean="0"/>
              <a:t>11/13/2024</a:t>
            </a:fld>
            <a:endParaRPr lang="en-US"/>
          </a:p>
        </p:txBody>
      </p:sp>
      <p:pic>
        <p:nvPicPr>
          <p:cNvPr id="8" name="Picture 7" descr="Icon">
            <a:extLst>
              <a:ext uri="{FF2B5EF4-FFF2-40B4-BE49-F238E27FC236}">
                <a16:creationId xmlns:a16="http://schemas.microsoft.com/office/drawing/2014/main" id="{AE9D656C-7576-B497-770F-E5B79AB32EF7}"/>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0747226" y="6118434"/>
            <a:ext cx="1346152" cy="409332"/>
          </a:xfrm>
          <a:prstGeom prst="rect">
            <a:avLst/>
          </a:prstGeom>
        </p:spPr>
      </p:pic>
    </p:spTree>
    <p:extLst>
      <p:ext uri="{BB962C8B-B14F-4D97-AF65-F5344CB8AC3E}">
        <p14:creationId xmlns:p14="http://schemas.microsoft.com/office/powerpoint/2010/main" val="1307078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4.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3.sv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2.png"/><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5.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71E1F4-18C4-762B-4947-8BB3BE3D4B05}"/>
              </a:ext>
            </a:extLst>
          </p:cNvPr>
          <p:cNvSpPr>
            <a:spLocks noGrp="1"/>
          </p:cNvSpPr>
          <p:nvPr>
            <p:ph type="title"/>
          </p:nvPr>
        </p:nvSpPr>
        <p:spPr>
          <a:xfrm>
            <a:off x="838200" y="681038"/>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B034E9-C235-33C1-EE20-48FBFECEA5B9}"/>
              </a:ext>
            </a:extLst>
          </p:cNvPr>
          <p:cNvSpPr>
            <a:spLocks noGrp="1"/>
          </p:cNvSpPr>
          <p:nvPr>
            <p:ph type="body" idx="1"/>
          </p:nvPr>
        </p:nvSpPr>
        <p:spPr>
          <a:xfrm>
            <a:off x="838200" y="2285999"/>
            <a:ext cx="10515600" cy="3890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0FD25EC-967A-6B93-FA36-638A4C0F7C94}"/>
              </a:ext>
            </a:extLst>
          </p:cNvPr>
          <p:cNvSpPr>
            <a:spLocks noGrp="1"/>
          </p:cNvSpPr>
          <p:nvPr>
            <p:ph type="ftr" sz="quarter" idx="3"/>
          </p:nvPr>
        </p:nvSpPr>
        <p:spPr>
          <a:xfrm>
            <a:off x="7920644" y="6223343"/>
            <a:ext cx="411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t>Sharing Heartland’s Available Resources Equally</a:t>
            </a:r>
          </a:p>
        </p:txBody>
      </p:sp>
      <p:sp>
        <p:nvSpPr>
          <p:cNvPr id="8" name="Rectangle 7">
            <a:extLst>
              <a:ext uri="{FF2B5EF4-FFF2-40B4-BE49-F238E27FC236}">
                <a16:creationId xmlns:a16="http://schemas.microsoft.com/office/drawing/2014/main" id="{C1F97CC6-1E29-D07B-D4A3-9897C5621E41}"/>
              </a:ext>
            </a:extLst>
          </p:cNvPr>
          <p:cNvSpPr/>
          <p:nvPr userDrawn="1"/>
        </p:nvSpPr>
        <p:spPr>
          <a:xfrm>
            <a:off x="0" y="6555559"/>
            <a:ext cx="12192000" cy="298580"/>
          </a:xfrm>
          <a:prstGeom prst="rect">
            <a:avLst/>
          </a:prstGeom>
          <a:solidFill>
            <a:srgbClr val="133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gonal Stripe 8">
            <a:extLst>
              <a:ext uri="{FF2B5EF4-FFF2-40B4-BE49-F238E27FC236}">
                <a16:creationId xmlns:a16="http://schemas.microsoft.com/office/drawing/2014/main" id="{2E036FD6-578F-D00F-7983-165DFA879CF8}"/>
              </a:ext>
            </a:extLst>
          </p:cNvPr>
          <p:cNvSpPr/>
          <p:nvPr userDrawn="1"/>
        </p:nvSpPr>
        <p:spPr>
          <a:xfrm rot="10800000" flipH="1">
            <a:off x="-2796" y="6115663"/>
            <a:ext cx="4412209" cy="748946"/>
          </a:xfrm>
          <a:prstGeom prst="diagStripe">
            <a:avLst>
              <a:gd name="adj" fmla="val 50000"/>
            </a:avLst>
          </a:prstGeom>
          <a:solidFill>
            <a:srgbClr val="899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ate Placeholder 3">
            <a:extLst>
              <a:ext uri="{FF2B5EF4-FFF2-40B4-BE49-F238E27FC236}">
                <a16:creationId xmlns:a16="http://schemas.microsoft.com/office/drawing/2014/main" id="{AB13806A-20F0-DA7E-6E51-F38383063CF3}"/>
              </a:ext>
            </a:extLst>
          </p:cNvPr>
          <p:cNvSpPr>
            <a:spLocks noGrp="1"/>
          </p:cNvSpPr>
          <p:nvPr>
            <p:ph type="dt" sz="half" idx="2"/>
          </p:nvPr>
        </p:nvSpPr>
        <p:spPr>
          <a:xfrm>
            <a:off x="771698" y="6323100"/>
            <a:ext cx="1206731" cy="365125"/>
          </a:xfrm>
          <a:prstGeom prst="rect">
            <a:avLst/>
          </a:prstGeom>
        </p:spPr>
        <p:txBody>
          <a:bodyPr vert="horz" lIns="91440" tIns="45720" rIns="91440" bIns="45720" rtlCol="0" anchor="ctr"/>
          <a:lstStyle>
            <a:lvl1pPr algn="l">
              <a:defRPr sz="1200">
                <a:solidFill>
                  <a:schemeClr val="bg1"/>
                </a:solidFill>
              </a:defRPr>
            </a:lvl1pPr>
          </a:lstStyle>
          <a:p>
            <a:fld id="{98C97CCB-5121-4566-B07A-C5DB44F8DF20}" type="datetimeFigureOut">
              <a:rPr lang="en-US" smtClean="0"/>
              <a:pPr/>
              <a:t>11/13/2024</a:t>
            </a:fld>
            <a:endParaRPr lang="en-US"/>
          </a:p>
        </p:txBody>
      </p:sp>
      <p:sp>
        <p:nvSpPr>
          <p:cNvPr id="10" name="Rectangle 9">
            <a:extLst>
              <a:ext uri="{FF2B5EF4-FFF2-40B4-BE49-F238E27FC236}">
                <a16:creationId xmlns:a16="http://schemas.microsoft.com/office/drawing/2014/main" id="{42C116E3-26F0-ABFF-C348-67D7D84609D6}"/>
              </a:ext>
            </a:extLst>
          </p:cNvPr>
          <p:cNvSpPr/>
          <p:nvPr userDrawn="1"/>
        </p:nvSpPr>
        <p:spPr>
          <a:xfrm rot="10800000">
            <a:off x="0" y="0"/>
            <a:ext cx="12192000" cy="713064"/>
          </a:xfrm>
          <a:prstGeom prst="rect">
            <a:avLst/>
          </a:prstGeom>
          <a:gradFill>
            <a:gsLst>
              <a:gs pos="0">
                <a:srgbClr val="7C4081"/>
              </a:gs>
              <a:gs pos="74000">
                <a:srgbClr val="BEA0C0"/>
              </a:gs>
              <a:gs pos="100000">
                <a:srgbClr val="DECFE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3426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1" r:id="rId8"/>
    <p:sldLayoutId id="2147483656" r:id="rId9"/>
    <p:sldLayoutId id="2147483657" r:id="rId10"/>
    <p:sldLayoutId id="2147483659" r:id="rId11"/>
    <p:sldLayoutId id="2147483660" r:id="rId12"/>
    <p:sldLayoutId id="214748365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9794C0-5876-EDE8-17E4-EDDFCAA7BF6F}"/>
              </a:ext>
            </a:extLst>
          </p:cNvPr>
          <p:cNvSpPr>
            <a:spLocks noGrp="1"/>
          </p:cNvSpPr>
          <p:nvPr>
            <p:ph type="title"/>
          </p:nvPr>
        </p:nvSpPr>
        <p:spPr>
          <a:xfrm>
            <a:off x="1314450" y="365125"/>
            <a:ext cx="1003935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4BECBB-B06B-432C-86E1-F86B9B89612B}"/>
              </a:ext>
            </a:extLst>
          </p:cNvPr>
          <p:cNvSpPr>
            <a:spLocks noGrp="1"/>
          </p:cNvSpPr>
          <p:nvPr>
            <p:ph type="body" idx="1"/>
          </p:nvPr>
        </p:nvSpPr>
        <p:spPr>
          <a:xfrm>
            <a:off x="1314450" y="1825625"/>
            <a:ext cx="10039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Graphic 13">
            <a:extLst>
              <a:ext uri="{FF2B5EF4-FFF2-40B4-BE49-F238E27FC236}">
                <a16:creationId xmlns:a16="http://schemas.microsoft.com/office/drawing/2014/main" id="{3306A861-3213-610F-E32B-B972D8343B41}"/>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228600" y="0"/>
            <a:ext cx="1085850" cy="6858000"/>
          </a:xfrm>
          <a:prstGeom prst="rect">
            <a:avLst/>
          </a:prstGeom>
        </p:spPr>
      </p:pic>
      <p:pic>
        <p:nvPicPr>
          <p:cNvPr id="12" name="Graphic 11">
            <a:extLst>
              <a:ext uri="{FF2B5EF4-FFF2-40B4-BE49-F238E27FC236}">
                <a16:creationId xmlns:a16="http://schemas.microsoft.com/office/drawing/2014/main" id="{7F1F7F89-60FA-6438-84D2-F9D8321B10DA}"/>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0" y="0"/>
            <a:ext cx="1085850" cy="6858000"/>
          </a:xfrm>
          <a:prstGeom prst="rect">
            <a:avLst/>
          </a:prstGeom>
        </p:spPr>
      </p:pic>
      <p:cxnSp>
        <p:nvCxnSpPr>
          <p:cNvPr id="17" name="Straight Connector 16">
            <a:extLst>
              <a:ext uri="{FF2B5EF4-FFF2-40B4-BE49-F238E27FC236}">
                <a16:creationId xmlns:a16="http://schemas.microsoft.com/office/drawing/2014/main" id="{7A1D166A-717A-670D-0446-B9DB81DE5679}"/>
              </a:ext>
            </a:extLst>
          </p:cNvPr>
          <p:cNvCxnSpPr/>
          <p:nvPr userDrawn="1"/>
        </p:nvCxnSpPr>
        <p:spPr>
          <a:xfrm>
            <a:off x="0" y="277091"/>
            <a:ext cx="12192000" cy="0"/>
          </a:xfrm>
          <a:prstGeom prst="line">
            <a:avLst/>
          </a:prstGeom>
          <a:ln w="44450">
            <a:solidFill>
              <a:srgbClr val="13306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9734218-8B70-9288-EB9F-909716E68587}"/>
              </a:ext>
            </a:extLst>
          </p:cNvPr>
          <p:cNvCxnSpPr/>
          <p:nvPr userDrawn="1"/>
        </p:nvCxnSpPr>
        <p:spPr>
          <a:xfrm>
            <a:off x="0" y="6539346"/>
            <a:ext cx="12192000" cy="0"/>
          </a:xfrm>
          <a:prstGeom prst="line">
            <a:avLst/>
          </a:prstGeom>
          <a:ln w="44450">
            <a:solidFill>
              <a:srgbClr val="13306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3420C0E-FA58-EB75-895A-B9B783032EAA}"/>
              </a:ext>
            </a:extLst>
          </p:cNvPr>
          <p:cNvCxnSpPr/>
          <p:nvPr userDrawn="1"/>
        </p:nvCxnSpPr>
        <p:spPr>
          <a:xfrm>
            <a:off x="0" y="6719455"/>
            <a:ext cx="12192000" cy="0"/>
          </a:xfrm>
          <a:prstGeom prst="line">
            <a:avLst/>
          </a:prstGeom>
          <a:ln w="44450">
            <a:solidFill>
              <a:srgbClr val="133064"/>
            </a:solidFill>
          </a:ln>
        </p:spPr>
        <p:style>
          <a:lnRef idx="1">
            <a:schemeClr val="accent1"/>
          </a:lnRef>
          <a:fillRef idx="0">
            <a:schemeClr val="accent1"/>
          </a:fillRef>
          <a:effectRef idx="0">
            <a:schemeClr val="accent1"/>
          </a:effectRef>
          <a:fontRef idx="minor">
            <a:schemeClr val="tx1"/>
          </a:fontRef>
        </p:style>
      </p:cxnSp>
      <p:pic>
        <p:nvPicPr>
          <p:cNvPr id="15" name="Picture 14" descr="Icon">
            <a:extLst>
              <a:ext uri="{FF2B5EF4-FFF2-40B4-BE49-F238E27FC236}">
                <a16:creationId xmlns:a16="http://schemas.microsoft.com/office/drawing/2014/main" id="{33E45DDC-1C5C-2C43-16C9-196D04D461AC}"/>
              </a:ext>
            </a:extLst>
          </p:cNvPr>
          <p:cNvPicPr/>
          <p:nvPr userDrawn="1"/>
        </p:nvPicPr>
        <p:blipFill>
          <a:blip r:embed="rId15">
            <a:extLst>
              <a:ext uri="{28A0092B-C50C-407E-A947-70E740481C1C}">
                <a14:useLocalDpi xmlns:a14="http://schemas.microsoft.com/office/drawing/2010/main" val="0"/>
              </a:ext>
            </a:extLst>
          </a:blip>
          <a:stretch>
            <a:fillRect/>
          </a:stretch>
        </p:blipFill>
        <p:spPr>
          <a:xfrm>
            <a:off x="10434965" y="5984533"/>
            <a:ext cx="1528435" cy="464759"/>
          </a:xfrm>
          <a:prstGeom prst="rect">
            <a:avLst/>
          </a:prstGeom>
        </p:spPr>
      </p:pic>
    </p:spTree>
    <p:extLst>
      <p:ext uri="{BB962C8B-B14F-4D97-AF65-F5344CB8AC3E}">
        <p14:creationId xmlns:p14="http://schemas.microsoft.com/office/powerpoint/2010/main" val="184808153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Lst>
  <p:txStyles>
    <p:titleStyle>
      <a:lvl1pPr algn="l" defTabSz="914400" rtl="0" eaLnBrk="1" latinLnBrk="0" hangingPunct="1">
        <a:lnSpc>
          <a:spcPct val="90000"/>
        </a:lnSpc>
        <a:spcBef>
          <a:spcPct val="0"/>
        </a:spcBef>
        <a:buNone/>
        <a:defRPr sz="4400" kern="1200">
          <a:solidFill>
            <a:schemeClr val="tx1"/>
          </a:solidFill>
          <a:latin typeface="Sansation" panose="020000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CE" panose="04000500000000000000" pitchFamily="8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CE" panose="04000500000000000000" pitchFamily="8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CE" panose="04000500000000000000" pitchFamily="8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CE" panose="04000500000000000000" pitchFamily="8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CE" panose="04000500000000000000" pitchFamily="8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hyperlink" Target="mailto:dporter@illinoisheartland.org" TargetMode="External"/><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55ECC-92FE-03CE-0ADD-459912C7128C}"/>
              </a:ext>
            </a:extLst>
          </p:cNvPr>
          <p:cNvSpPr>
            <a:spLocks noGrp="1"/>
          </p:cNvSpPr>
          <p:nvPr>
            <p:ph type="ctrTitle"/>
          </p:nvPr>
        </p:nvSpPr>
        <p:spPr/>
        <p:txBody>
          <a:bodyPr>
            <a:normAutofit/>
          </a:bodyPr>
          <a:lstStyle/>
          <a:p>
            <a:r>
              <a:rPr lang="en-US" dirty="0">
                <a:latin typeface="Playlist" pitchFamily="50" charset="0"/>
              </a:rPr>
              <a:t>Polaris Reports for Weeding</a:t>
            </a:r>
          </a:p>
        </p:txBody>
      </p:sp>
      <p:sp>
        <p:nvSpPr>
          <p:cNvPr id="3" name="Subtitle 2">
            <a:extLst>
              <a:ext uri="{FF2B5EF4-FFF2-40B4-BE49-F238E27FC236}">
                <a16:creationId xmlns:a16="http://schemas.microsoft.com/office/drawing/2014/main" id="{6EC0F3DA-6F5D-5D50-4B49-C1E984831368}"/>
              </a:ext>
            </a:extLst>
          </p:cNvPr>
          <p:cNvSpPr>
            <a:spLocks noGrp="1"/>
          </p:cNvSpPr>
          <p:nvPr>
            <p:ph type="subTitle" idx="1"/>
          </p:nvPr>
        </p:nvSpPr>
        <p:spPr>
          <a:xfrm>
            <a:off x="1523999" y="3602037"/>
            <a:ext cx="9969911" cy="1156776"/>
          </a:xfrm>
        </p:spPr>
        <p:txBody>
          <a:bodyPr vert="horz" lIns="91440" tIns="45720" rIns="91440" bIns="45720" rtlCol="0" anchor="t">
            <a:normAutofit/>
          </a:bodyPr>
          <a:lstStyle/>
          <a:p>
            <a:r>
              <a:rPr lang="en-US" i="0" dirty="0">
                <a:latin typeface="Calibri" panose="020F0502020204030204" pitchFamily="34" charset="0"/>
                <a:ea typeface="Calibri" panose="020F0502020204030204" pitchFamily="34" charset="0"/>
                <a:cs typeface="Calibri" panose="020F0502020204030204" pitchFamily="34" charset="0"/>
              </a:rPr>
              <a:t>Dena Porter, SHARE Administrative Services Manager </a:t>
            </a:r>
          </a:p>
          <a:p>
            <a:endParaRPr lang="en-US" dirty="0">
              <a:cs typeface="Helvetica"/>
            </a:endParaRPr>
          </a:p>
          <a:p>
            <a:endParaRPr lang="en-US" dirty="0">
              <a:cs typeface="Helvetica"/>
            </a:endParaRPr>
          </a:p>
        </p:txBody>
      </p:sp>
      <p:sp>
        <p:nvSpPr>
          <p:cNvPr id="4" name="Text Placeholder 3">
            <a:extLst>
              <a:ext uri="{FF2B5EF4-FFF2-40B4-BE49-F238E27FC236}">
                <a16:creationId xmlns:a16="http://schemas.microsoft.com/office/drawing/2014/main" id="{7CA541F5-E388-F579-39C0-F71EAD1F3C22}"/>
              </a:ext>
            </a:extLst>
          </p:cNvPr>
          <p:cNvSpPr>
            <a:spLocks noGrp="1"/>
          </p:cNvSpPr>
          <p:nvPr>
            <p:ph type="body" sz="quarter" idx="10"/>
          </p:nvPr>
        </p:nvSpPr>
        <p:spPr>
          <a:xfrm>
            <a:off x="1523999" y="5121996"/>
            <a:ext cx="5094287" cy="562638"/>
          </a:xfrm>
        </p:spPr>
        <p:txBody>
          <a:bodyPr>
            <a:normAutofit/>
          </a:bodyPr>
          <a:lstStyle/>
          <a:p>
            <a:r>
              <a:rPr lang="en-US" sz="2200" dirty="0">
                <a:latin typeface="Calibri" panose="020F0502020204030204" pitchFamily="34" charset="0"/>
                <a:ea typeface="Calibri" panose="020F0502020204030204" pitchFamily="34" charset="0"/>
                <a:cs typeface="Calibri" panose="020F0502020204030204" pitchFamily="34" charset="0"/>
              </a:rPr>
              <a:t>Weeding with Friends• Nov. 13, 2024</a:t>
            </a:r>
          </a:p>
        </p:txBody>
      </p:sp>
    </p:spTree>
    <p:extLst>
      <p:ext uri="{BB962C8B-B14F-4D97-AF65-F5344CB8AC3E}">
        <p14:creationId xmlns:p14="http://schemas.microsoft.com/office/powerpoint/2010/main" val="4087393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02B12-1ACC-C988-9E18-447B64B81FFA}"/>
              </a:ext>
            </a:extLst>
          </p:cNvPr>
          <p:cNvSpPr>
            <a:spLocks noGrp="1"/>
          </p:cNvSpPr>
          <p:nvPr>
            <p:ph type="title"/>
          </p:nvPr>
        </p:nvSpPr>
        <p:spPr/>
        <p:txBody>
          <a:bodyPr/>
          <a:lstStyle/>
          <a:p>
            <a:r>
              <a:rPr lang="en-US" sz="4400" dirty="0">
                <a:latin typeface="Playlist" pitchFamily="50" charset="0"/>
              </a:rPr>
              <a:t>Leap Weeding Workflow</a:t>
            </a:r>
            <a:endParaRPr lang="en-US" dirty="0"/>
          </a:p>
        </p:txBody>
      </p:sp>
      <p:sp>
        <p:nvSpPr>
          <p:cNvPr id="3" name="Content Placeholder 2">
            <a:extLst>
              <a:ext uri="{FF2B5EF4-FFF2-40B4-BE49-F238E27FC236}">
                <a16:creationId xmlns:a16="http://schemas.microsoft.com/office/drawing/2014/main" id="{24C44CC4-9887-643F-6CFF-2E13C80B01F9}"/>
              </a:ext>
            </a:extLst>
          </p:cNvPr>
          <p:cNvSpPr>
            <a:spLocks noGrp="1"/>
          </p:cNvSpPr>
          <p:nvPr>
            <p:ph idx="1"/>
          </p:nvPr>
        </p:nvSpPr>
        <p:spPr/>
        <p:txBody>
          <a:bodyPr>
            <a:normAutofit lnSpcReduction="10000"/>
          </a:bodyPr>
          <a:lstStyle/>
          <a:p>
            <a:pPr marL="0" indent="0" algn="l" fontAlgn="base">
              <a:buNone/>
            </a:pPr>
            <a:r>
              <a:rPr lang="en-US" b="0" i="0" dirty="0">
                <a:solidFill>
                  <a:srgbClr val="303030"/>
                </a:solidFill>
                <a:effectLst/>
                <a:latin typeface="+mn-lt"/>
              </a:rPr>
              <a:t>Leap offers a workflow with permissions for staff and managers to take different roles while weeding item or bibliographic records. Use to add more control over weeding or to streamline updates to weeded items.</a:t>
            </a:r>
          </a:p>
          <a:p>
            <a:pPr marL="0" indent="0" algn="l" fontAlgn="base">
              <a:buNone/>
            </a:pPr>
            <a:r>
              <a:rPr lang="en-US" dirty="0">
                <a:solidFill>
                  <a:srgbClr val="303030"/>
                </a:solidFill>
                <a:latin typeface="+mn-lt"/>
              </a:rPr>
              <a:t>Uses a set of tools to aid with weeding:</a:t>
            </a:r>
          </a:p>
          <a:p>
            <a:pPr fontAlgn="base"/>
            <a:r>
              <a:rPr lang="en-US" b="0" i="0" dirty="0">
                <a:solidFill>
                  <a:srgbClr val="303030"/>
                </a:solidFill>
                <a:effectLst/>
                <a:latin typeface="+mn-lt"/>
              </a:rPr>
              <a:t>Weeding templates</a:t>
            </a:r>
          </a:p>
          <a:p>
            <a:pPr fontAlgn="base"/>
            <a:r>
              <a:rPr lang="en-US" dirty="0">
                <a:solidFill>
                  <a:srgbClr val="303030"/>
                </a:solidFill>
                <a:latin typeface="+mn-lt"/>
              </a:rPr>
              <a:t>Weeding record sets</a:t>
            </a:r>
          </a:p>
          <a:p>
            <a:pPr fontAlgn="base"/>
            <a:r>
              <a:rPr lang="en-US" b="0" i="0" dirty="0">
                <a:solidFill>
                  <a:srgbClr val="303030"/>
                </a:solidFill>
                <a:effectLst/>
                <a:latin typeface="+mn-lt"/>
              </a:rPr>
              <a:t>Leap Approval Dashboard</a:t>
            </a:r>
          </a:p>
          <a:p>
            <a:pPr marL="0" indent="0">
              <a:buNone/>
            </a:pPr>
            <a:br>
              <a:rPr lang="en-US" dirty="0"/>
            </a:br>
            <a:endParaRPr lang="en-US" dirty="0"/>
          </a:p>
        </p:txBody>
      </p:sp>
    </p:spTree>
    <p:extLst>
      <p:ext uri="{BB962C8B-B14F-4D97-AF65-F5344CB8AC3E}">
        <p14:creationId xmlns:p14="http://schemas.microsoft.com/office/powerpoint/2010/main" val="2162847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B839D-530C-A940-7057-356CD3D8CD65}"/>
              </a:ext>
            </a:extLst>
          </p:cNvPr>
          <p:cNvSpPr>
            <a:spLocks noGrp="1"/>
          </p:cNvSpPr>
          <p:nvPr>
            <p:ph type="title"/>
          </p:nvPr>
        </p:nvSpPr>
        <p:spPr/>
        <p:txBody>
          <a:bodyPr/>
          <a:lstStyle/>
          <a:p>
            <a:r>
              <a:rPr lang="en-US" sz="4400" dirty="0">
                <a:latin typeface="Playlist" pitchFamily="50" charset="0"/>
              </a:rPr>
              <a:t>Leap Weeding Workflow Steps</a:t>
            </a:r>
            <a:endParaRPr lang="en-US" dirty="0"/>
          </a:p>
        </p:txBody>
      </p:sp>
      <p:pic>
        <p:nvPicPr>
          <p:cNvPr id="12" name="Picture 11">
            <a:extLst>
              <a:ext uri="{FF2B5EF4-FFF2-40B4-BE49-F238E27FC236}">
                <a16:creationId xmlns:a16="http://schemas.microsoft.com/office/drawing/2014/main" id="{025E736B-8AE6-8A6A-D0CA-CE3B41C1F224}"/>
              </a:ext>
            </a:extLst>
          </p:cNvPr>
          <p:cNvPicPr>
            <a:picLocks noChangeAspect="1"/>
          </p:cNvPicPr>
          <p:nvPr/>
        </p:nvPicPr>
        <p:blipFill>
          <a:blip r:embed="rId3"/>
          <a:stretch>
            <a:fillRect/>
          </a:stretch>
        </p:blipFill>
        <p:spPr>
          <a:xfrm>
            <a:off x="2103253" y="2038055"/>
            <a:ext cx="7985494" cy="1920929"/>
          </a:xfrm>
          <a:prstGeom prst="rect">
            <a:avLst/>
          </a:prstGeom>
        </p:spPr>
      </p:pic>
      <p:sp>
        <p:nvSpPr>
          <p:cNvPr id="3" name="TextBox 2">
            <a:extLst>
              <a:ext uri="{FF2B5EF4-FFF2-40B4-BE49-F238E27FC236}">
                <a16:creationId xmlns:a16="http://schemas.microsoft.com/office/drawing/2014/main" id="{D0BCF99D-E732-4014-694C-B7008E1008FE}"/>
              </a:ext>
            </a:extLst>
          </p:cNvPr>
          <p:cNvSpPr txBox="1"/>
          <p:nvPr/>
        </p:nvSpPr>
        <p:spPr>
          <a:xfrm>
            <a:off x="2387600" y="4058701"/>
            <a:ext cx="1054100" cy="923330"/>
          </a:xfrm>
          <a:prstGeom prst="rect">
            <a:avLst/>
          </a:prstGeom>
          <a:noFill/>
        </p:spPr>
        <p:txBody>
          <a:bodyPr wrap="square" rtlCol="0">
            <a:spAutoFit/>
          </a:bodyPr>
          <a:lstStyle/>
          <a:p>
            <a:pPr algn="ctr"/>
            <a:r>
              <a:rPr lang="en-US" dirty="0"/>
              <a:t>Create a weeding template</a:t>
            </a:r>
          </a:p>
        </p:txBody>
      </p:sp>
      <p:sp>
        <p:nvSpPr>
          <p:cNvPr id="4" name="TextBox 3">
            <a:extLst>
              <a:ext uri="{FF2B5EF4-FFF2-40B4-BE49-F238E27FC236}">
                <a16:creationId xmlns:a16="http://schemas.microsoft.com/office/drawing/2014/main" id="{DA616E09-49B9-92B7-52C7-8CE3C50A1CFB}"/>
              </a:ext>
            </a:extLst>
          </p:cNvPr>
          <p:cNvSpPr txBox="1"/>
          <p:nvPr/>
        </p:nvSpPr>
        <p:spPr>
          <a:xfrm>
            <a:off x="4051300" y="4058701"/>
            <a:ext cx="1138620" cy="923330"/>
          </a:xfrm>
          <a:prstGeom prst="rect">
            <a:avLst/>
          </a:prstGeom>
          <a:noFill/>
        </p:spPr>
        <p:txBody>
          <a:bodyPr wrap="square" rtlCol="0">
            <a:spAutoFit/>
          </a:bodyPr>
          <a:lstStyle/>
          <a:p>
            <a:pPr algn="ctr"/>
            <a:r>
              <a:rPr lang="en-US" dirty="0"/>
              <a:t>Create a weeding record set</a:t>
            </a:r>
          </a:p>
        </p:txBody>
      </p:sp>
      <p:sp>
        <p:nvSpPr>
          <p:cNvPr id="5" name="TextBox 4">
            <a:extLst>
              <a:ext uri="{FF2B5EF4-FFF2-40B4-BE49-F238E27FC236}">
                <a16:creationId xmlns:a16="http://schemas.microsoft.com/office/drawing/2014/main" id="{CA0ED1D6-B081-C032-041A-7614F0283081}"/>
              </a:ext>
            </a:extLst>
          </p:cNvPr>
          <p:cNvSpPr txBox="1"/>
          <p:nvPr/>
        </p:nvSpPr>
        <p:spPr>
          <a:xfrm>
            <a:off x="5651500" y="4058701"/>
            <a:ext cx="1138620" cy="923330"/>
          </a:xfrm>
          <a:prstGeom prst="rect">
            <a:avLst/>
          </a:prstGeom>
          <a:noFill/>
        </p:spPr>
        <p:txBody>
          <a:bodyPr wrap="square" rtlCol="0">
            <a:spAutoFit/>
          </a:bodyPr>
          <a:lstStyle/>
          <a:p>
            <a:pPr algn="ctr"/>
            <a:r>
              <a:rPr lang="en-US" dirty="0"/>
              <a:t>Add items to record set</a:t>
            </a:r>
          </a:p>
        </p:txBody>
      </p:sp>
      <p:sp>
        <p:nvSpPr>
          <p:cNvPr id="6" name="TextBox 5">
            <a:extLst>
              <a:ext uri="{FF2B5EF4-FFF2-40B4-BE49-F238E27FC236}">
                <a16:creationId xmlns:a16="http://schemas.microsoft.com/office/drawing/2014/main" id="{087BD8A2-D0C3-30EE-8667-6E4BE16B90E1}"/>
              </a:ext>
            </a:extLst>
          </p:cNvPr>
          <p:cNvSpPr txBox="1"/>
          <p:nvPr/>
        </p:nvSpPr>
        <p:spPr>
          <a:xfrm>
            <a:off x="7177690" y="4058701"/>
            <a:ext cx="1064610" cy="923330"/>
          </a:xfrm>
          <a:prstGeom prst="rect">
            <a:avLst/>
          </a:prstGeom>
          <a:noFill/>
        </p:spPr>
        <p:txBody>
          <a:bodyPr wrap="square" rtlCol="0">
            <a:spAutoFit/>
          </a:bodyPr>
          <a:lstStyle/>
          <a:p>
            <a:pPr algn="ctr"/>
            <a:r>
              <a:rPr lang="en-US" dirty="0"/>
              <a:t>Submit for approval</a:t>
            </a:r>
          </a:p>
        </p:txBody>
      </p:sp>
      <p:sp>
        <p:nvSpPr>
          <p:cNvPr id="7" name="TextBox 6">
            <a:extLst>
              <a:ext uri="{FF2B5EF4-FFF2-40B4-BE49-F238E27FC236}">
                <a16:creationId xmlns:a16="http://schemas.microsoft.com/office/drawing/2014/main" id="{6B188AF0-816E-896A-7B20-76ECF43ED685}"/>
              </a:ext>
            </a:extLst>
          </p:cNvPr>
          <p:cNvSpPr txBox="1"/>
          <p:nvPr/>
        </p:nvSpPr>
        <p:spPr>
          <a:xfrm>
            <a:off x="8851900" y="4058701"/>
            <a:ext cx="990600" cy="923330"/>
          </a:xfrm>
          <a:prstGeom prst="rect">
            <a:avLst/>
          </a:prstGeom>
          <a:noFill/>
        </p:spPr>
        <p:txBody>
          <a:bodyPr wrap="square" rtlCol="0">
            <a:spAutoFit/>
          </a:bodyPr>
          <a:lstStyle/>
          <a:p>
            <a:pPr algn="ctr"/>
            <a:r>
              <a:rPr lang="en-US" dirty="0"/>
              <a:t>Approve or decline</a:t>
            </a:r>
          </a:p>
        </p:txBody>
      </p:sp>
    </p:spTree>
    <p:extLst>
      <p:ext uri="{BB962C8B-B14F-4D97-AF65-F5344CB8AC3E}">
        <p14:creationId xmlns:p14="http://schemas.microsoft.com/office/powerpoint/2010/main" val="416074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4F1041-6D66-1057-1289-6DE2250522D3}"/>
              </a:ext>
            </a:extLst>
          </p:cNvPr>
          <p:cNvPicPr>
            <a:picLocks noChangeAspect="1"/>
          </p:cNvPicPr>
          <p:nvPr/>
        </p:nvPicPr>
        <p:blipFill>
          <a:blip r:embed="rId3"/>
          <a:stretch>
            <a:fillRect/>
          </a:stretch>
        </p:blipFill>
        <p:spPr>
          <a:xfrm>
            <a:off x="1358158" y="735778"/>
            <a:ext cx="1638529" cy="1676634"/>
          </a:xfrm>
          <a:prstGeom prst="rect">
            <a:avLst/>
          </a:prstGeom>
        </p:spPr>
      </p:pic>
      <p:sp>
        <p:nvSpPr>
          <p:cNvPr id="2" name="TextBox 1">
            <a:extLst>
              <a:ext uri="{FF2B5EF4-FFF2-40B4-BE49-F238E27FC236}">
                <a16:creationId xmlns:a16="http://schemas.microsoft.com/office/drawing/2014/main" id="{72DDBCBB-DC9C-CCB6-B6BD-96B78F5E8D49}"/>
              </a:ext>
            </a:extLst>
          </p:cNvPr>
          <p:cNvSpPr txBox="1"/>
          <p:nvPr/>
        </p:nvSpPr>
        <p:spPr>
          <a:xfrm>
            <a:off x="1516184" y="274113"/>
            <a:ext cx="1805354" cy="923330"/>
          </a:xfrm>
          <a:prstGeom prst="rect">
            <a:avLst/>
          </a:prstGeom>
          <a:noFill/>
          <a:ln>
            <a:noFill/>
          </a:ln>
        </p:spPr>
        <p:txBody>
          <a:bodyPr wrap="square" rtlCol="0">
            <a:spAutoFit/>
          </a:bodyPr>
          <a:lstStyle/>
          <a:p>
            <a:r>
              <a:rPr lang="en-US" sz="5400" dirty="0">
                <a:latin typeface="Playlist" pitchFamily="50" charset="0"/>
              </a:rPr>
              <a:t>Step</a:t>
            </a:r>
          </a:p>
        </p:txBody>
      </p:sp>
      <p:pic>
        <p:nvPicPr>
          <p:cNvPr id="6" name="Picture 5">
            <a:extLst>
              <a:ext uri="{FF2B5EF4-FFF2-40B4-BE49-F238E27FC236}">
                <a16:creationId xmlns:a16="http://schemas.microsoft.com/office/drawing/2014/main" id="{91158998-E7CC-DFF3-7E83-002274654494}"/>
              </a:ext>
            </a:extLst>
          </p:cNvPr>
          <p:cNvPicPr>
            <a:picLocks noChangeAspect="1"/>
          </p:cNvPicPr>
          <p:nvPr/>
        </p:nvPicPr>
        <p:blipFill>
          <a:blip r:embed="rId4"/>
          <a:srcRect l="1564" t="3683" r="1354"/>
          <a:stretch/>
        </p:blipFill>
        <p:spPr>
          <a:xfrm>
            <a:off x="3321538" y="2094830"/>
            <a:ext cx="6803875" cy="2292350"/>
          </a:xfrm>
          <a:prstGeom prst="rect">
            <a:avLst/>
          </a:prstGeom>
          <a:ln>
            <a:noFill/>
          </a:ln>
          <a:effectLst>
            <a:outerShdw blurRad="190500" algn="tl" rotWithShape="0">
              <a:srgbClr val="000000">
                <a:alpha val="70000"/>
              </a:srgbClr>
            </a:outerShdw>
          </a:effectLst>
        </p:spPr>
      </p:pic>
      <p:sp>
        <p:nvSpPr>
          <p:cNvPr id="7" name="TextBox 6">
            <a:extLst>
              <a:ext uri="{FF2B5EF4-FFF2-40B4-BE49-F238E27FC236}">
                <a16:creationId xmlns:a16="http://schemas.microsoft.com/office/drawing/2014/main" id="{208668C4-E25B-7DD7-CD0B-180D9899F6C7}"/>
              </a:ext>
            </a:extLst>
          </p:cNvPr>
          <p:cNvSpPr txBox="1"/>
          <p:nvPr/>
        </p:nvSpPr>
        <p:spPr>
          <a:xfrm>
            <a:off x="2996687" y="967976"/>
            <a:ext cx="7270093" cy="769441"/>
          </a:xfrm>
          <a:prstGeom prst="rect">
            <a:avLst/>
          </a:prstGeom>
          <a:noFill/>
        </p:spPr>
        <p:txBody>
          <a:bodyPr wrap="square" rtlCol="0">
            <a:spAutoFit/>
          </a:bodyPr>
          <a:lstStyle/>
          <a:p>
            <a:r>
              <a:rPr lang="en-US" sz="4400" b="1" dirty="0"/>
              <a:t>Create Weeding Template</a:t>
            </a:r>
          </a:p>
        </p:txBody>
      </p:sp>
      <p:sp>
        <p:nvSpPr>
          <p:cNvPr id="8" name="TextBox 7">
            <a:extLst>
              <a:ext uri="{FF2B5EF4-FFF2-40B4-BE49-F238E27FC236}">
                <a16:creationId xmlns:a16="http://schemas.microsoft.com/office/drawing/2014/main" id="{E817D4CA-6487-EFB4-81EC-45B8FD761EE5}"/>
              </a:ext>
            </a:extLst>
          </p:cNvPr>
          <p:cNvSpPr txBox="1"/>
          <p:nvPr/>
        </p:nvSpPr>
        <p:spPr>
          <a:xfrm>
            <a:off x="2102069" y="4697687"/>
            <a:ext cx="9900745"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a:t>Defines criteria of what items is to be weeded</a:t>
            </a:r>
          </a:p>
          <a:p>
            <a:pPr marL="285750" indent="-285750">
              <a:buFont typeface="Arial" panose="020B0604020202020204" pitchFamily="34" charset="0"/>
              <a:buChar char="•"/>
            </a:pPr>
            <a:r>
              <a:rPr lang="en-US" sz="2400" dirty="0"/>
              <a:t>Based of criteria items maybe rejected or flagged</a:t>
            </a:r>
          </a:p>
          <a:p>
            <a:pPr marL="285750" indent="-285750">
              <a:buFont typeface="Arial" panose="020B0604020202020204" pitchFamily="34" charset="0"/>
              <a:buChar char="•"/>
            </a:pPr>
            <a:r>
              <a:rPr lang="en-US" sz="2400" dirty="0"/>
              <a:t>Can be set to automatically update circulation status and item record status</a:t>
            </a:r>
          </a:p>
        </p:txBody>
      </p:sp>
    </p:spTree>
    <p:extLst>
      <p:ext uri="{BB962C8B-B14F-4D97-AF65-F5344CB8AC3E}">
        <p14:creationId xmlns:p14="http://schemas.microsoft.com/office/powerpoint/2010/main" val="3962290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09332F-5A8B-8BBB-1AE8-09CF94904EDE}"/>
              </a:ext>
            </a:extLst>
          </p:cNvPr>
          <p:cNvPicPr>
            <a:picLocks noChangeAspect="1"/>
          </p:cNvPicPr>
          <p:nvPr/>
        </p:nvPicPr>
        <p:blipFill>
          <a:blip r:embed="rId3"/>
          <a:stretch>
            <a:fillRect/>
          </a:stretch>
        </p:blipFill>
        <p:spPr>
          <a:xfrm>
            <a:off x="1320519" y="854952"/>
            <a:ext cx="1886213" cy="1752845"/>
          </a:xfrm>
          <a:prstGeom prst="rect">
            <a:avLst/>
          </a:prstGeom>
        </p:spPr>
      </p:pic>
      <p:sp>
        <p:nvSpPr>
          <p:cNvPr id="8" name="TextBox 7">
            <a:extLst>
              <a:ext uri="{FF2B5EF4-FFF2-40B4-BE49-F238E27FC236}">
                <a16:creationId xmlns:a16="http://schemas.microsoft.com/office/drawing/2014/main" id="{7B7D42E2-FB9B-68E2-537C-0C3A07129DAA}"/>
              </a:ext>
            </a:extLst>
          </p:cNvPr>
          <p:cNvSpPr txBox="1"/>
          <p:nvPr/>
        </p:nvSpPr>
        <p:spPr>
          <a:xfrm>
            <a:off x="1584321" y="490167"/>
            <a:ext cx="1622411" cy="923330"/>
          </a:xfrm>
          <a:prstGeom prst="rect">
            <a:avLst/>
          </a:prstGeom>
          <a:noFill/>
        </p:spPr>
        <p:txBody>
          <a:bodyPr wrap="square">
            <a:spAutoFit/>
          </a:bodyPr>
          <a:lstStyle/>
          <a:p>
            <a:r>
              <a:rPr lang="en-US" sz="5400" dirty="0">
                <a:latin typeface="Playlist" pitchFamily="50" charset="0"/>
              </a:rPr>
              <a:t>Step</a:t>
            </a:r>
          </a:p>
        </p:txBody>
      </p:sp>
      <p:sp>
        <p:nvSpPr>
          <p:cNvPr id="2" name="TextBox 1">
            <a:extLst>
              <a:ext uri="{FF2B5EF4-FFF2-40B4-BE49-F238E27FC236}">
                <a16:creationId xmlns:a16="http://schemas.microsoft.com/office/drawing/2014/main" id="{F2704289-4EAA-B717-CBB6-7CE340C8F3E0}"/>
              </a:ext>
            </a:extLst>
          </p:cNvPr>
          <p:cNvSpPr txBox="1"/>
          <p:nvPr/>
        </p:nvSpPr>
        <p:spPr>
          <a:xfrm>
            <a:off x="3187700" y="1098550"/>
            <a:ext cx="6870700" cy="769441"/>
          </a:xfrm>
          <a:prstGeom prst="rect">
            <a:avLst/>
          </a:prstGeom>
          <a:noFill/>
        </p:spPr>
        <p:txBody>
          <a:bodyPr wrap="square" rtlCol="0">
            <a:spAutoFit/>
          </a:bodyPr>
          <a:lstStyle/>
          <a:p>
            <a:r>
              <a:rPr lang="en-US" sz="4400" b="1" dirty="0"/>
              <a:t>Create Weeding Record Set</a:t>
            </a:r>
          </a:p>
        </p:txBody>
      </p:sp>
      <p:sp>
        <p:nvSpPr>
          <p:cNvPr id="3" name="TextBox 2">
            <a:extLst>
              <a:ext uri="{FF2B5EF4-FFF2-40B4-BE49-F238E27FC236}">
                <a16:creationId xmlns:a16="http://schemas.microsoft.com/office/drawing/2014/main" id="{E69AF696-902E-92E5-473F-E3CB74E6B69E}"/>
              </a:ext>
            </a:extLst>
          </p:cNvPr>
          <p:cNvSpPr txBox="1"/>
          <p:nvPr/>
        </p:nvSpPr>
        <p:spPr>
          <a:xfrm>
            <a:off x="2019300" y="4813300"/>
            <a:ext cx="9426466"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t>Add items to be weeded</a:t>
            </a:r>
          </a:p>
          <a:p>
            <a:pPr marL="285750" indent="-285750">
              <a:buFont typeface="Arial" panose="020B0604020202020204" pitchFamily="34" charset="0"/>
              <a:buChar char="•"/>
            </a:pPr>
            <a:r>
              <a:rPr lang="en-US" sz="2400" dirty="0"/>
              <a:t>Weeding template dictates the criteria (rules) of the weeding record set</a:t>
            </a:r>
          </a:p>
        </p:txBody>
      </p:sp>
      <p:pic>
        <p:nvPicPr>
          <p:cNvPr id="7" name="Picture 6">
            <a:extLst>
              <a:ext uri="{FF2B5EF4-FFF2-40B4-BE49-F238E27FC236}">
                <a16:creationId xmlns:a16="http://schemas.microsoft.com/office/drawing/2014/main" id="{93443AC1-DF49-50DC-A976-059D9EAA3158}"/>
              </a:ext>
            </a:extLst>
          </p:cNvPr>
          <p:cNvPicPr>
            <a:picLocks noChangeAspect="1"/>
          </p:cNvPicPr>
          <p:nvPr/>
        </p:nvPicPr>
        <p:blipFill>
          <a:blip r:embed="rId4"/>
          <a:srcRect l="1677" t="3580" r="1751" b="3580"/>
          <a:stretch/>
        </p:blipFill>
        <p:spPr>
          <a:xfrm>
            <a:off x="3321050" y="2210383"/>
            <a:ext cx="5981700" cy="226052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73422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F9BFBEC-3550-F876-0A5E-D7307E129DF1}"/>
              </a:ext>
            </a:extLst>
          </p:cNvPr>
          <p:cNvPicPr>
            <a:picLocks noChangeAspect="1"/>
          </p:cNvPicPr>
          <p:nvPr/>
        </p:nvPicPr>
        <p:blipFill>
          <a:blip r:embed="rId3"/>
          <a:stretch>
            <a:fillRect/>
          </a:stretch>
        </p:blipFill>
        <p:spPr>
          <a:xfrm>
            <a:off x="1123730" y="852655"/>
            <a:ext cx="1695687" cy="1695687"/>
          </a:xfrm>
          <a:prstGeom prst="rect">
            <a:avLst/>
          </a:prstGeom>
        </p:spPr>
      </p:pic>
      <p:sp>
        <p:nvSpPr>
          <p:cNvPr id="7" name="TextBox 6">
            <a:extLst>
              <a:ext uri="{FF2B5EF4-FFF2-40B4-BE49-F238E27FC236}">
                <a16:creationId xmlns:a16="http://schemas.microsoft.com/office/drawing/2014/main" id="{239D6D12-6763-6DA8-4FAE-243B0BF80E8E}"/>
              </a:ext>
            </a:extLst>
          </p:cNvPr>
          <p:cNvSpPr txBox="1"/>
          <p:nvPr/>
        </p:nvSpPr>
        <p:spPr>
          <a:xfrm>
            <a:off x="1320250" y="466251"/>
            <a:ext cx="1622411" cy="923330"/>
          </a:xfrm>
          <a:prstGeom prst="rect">
            <a:avLst/>
          </a:prstGeom>
          <a:noFill/>
        </p:spPr>
        <p:txBody>
          <a:bodyPr wrap="square">
            <a:spAutoFit/>
          </a:bodyPr>
          <a:lstStyle/>
          <a:p>
            <a:r>
              <a:rPr lang="en-US" sz="5400" dirty="0">
                <a:latin typeface="Playlist" pitchFamily="50" charset="0"/>
              </a:rPr>
              <a:t>Step</a:t>
            </a:r>
          </a:p>
        </p:txBody>
      </p:sp>
      <p:sp>
        <p:nvSpPr>
          <p:cNvPr id="6" name="TextBox 5">
            <a:extLst>
              <a:ext uri="{FF2B5EF4-FFF2-40B4-BE49-F238E27FC236}">
                <a16:creationId xmlns:a16="http://schemas.microsoft.com/office/drawing/2014/main" id="{66A47E4B-B4F5-1957-6777-8E347C8D938B}"/>
              </a:ext>
            </a:extLst>
          </p:cNvPr>
          <p:cNvSpPr txBox="1"/>
          <p:nvPr/>
        </p:nvSpPr>
        <p:spPr>
          <a:xfrm>
            <a:off x="3187700" y="1098550"/>
            <a:ext cx="5803900" cy="769441"/>
          </a:xfrm>
          <a:prstGeom prst="rect">
            <a:avLst/>
          </a:prstGeom>
          <a:noFill/>
        </p:spPr>
        <p:txBody>
          <a:bodyPr wrap="square" rtlCol="0">
            <a:spAutoFit/>
          </a:bodyPr>
          <a:lstStyle/>
          <a:p>
            <a:r>
              <a:rPr lang="en-US" sz="4400" b="1" dirty="0"/>
              <a:t>Add items to Record Set</a:t>
            </a:r>
          </a:p>
        </p:txBody>
      </p:sp>
      <p:sp>
        <p:nvSpPr>
          <p:cNvPr id="8" name="TextBox 7">
            <a:extLst>
              <a:ext uri="{FF2B5EF4-FFF2-40B4-BE49-F238E27FC236}">
                <a16:creationId xmlns:a16="http://schemas.microsoft.com/office/drawing/2014/main" id="{422BB80D-E093-CB79-9AD3-0C784785F7FB}"/>
              </a:ext>
            </a:extLst>
          </p:cNvPr>
          <p:cNvSpPr txBox="1"/>
          <p:nvPr/>
        </p:nvSpPr>
        <p:spPr>
          <a:xfrm>
            <a:off x="1597571" y="5054600"/>
            <a:ext cx="10373711"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As items are added, they may be rejected or flagged based on weeding criteria</a:t>
            </a:r>
          </a:p>
        </p:txBody>
      </p:sp>
      <p:pic>
        <p:nvPicPr>
          <p:cNvPr id="10" name="Picture 9">
            <a:extLst>
              <a:ext uri="{FF2B5EF4-FFF2-40B4-BE49-F238E27FC236}">
                <a16:creationId xmlns:a16="http://schemas.microsoft.com/office/drawing/2014/main" id="{B4EC309F-049C-B091-2425-526325B38314}"/>
              </a:ext>
            </a:extLst>
          </p:cNvPr>
          <p:cNvPicPr>
            <a:picLocks noChangeAspect="1"/>
          </p:cNvPicPr>
          <p:nvPr/>
        </p:nvPicPr>
        <p:blipFill>
          <a:blip r:embed="rId4"/>
          <a:stretch>
            <a:fillRect/>
          </a:stretch>
        </p:blipFill>
        <p:spPr>
          <a:xfrm>
            <a:off x="2942661" y="2164174"/>
            <a:ext cx="7533156" cy="252965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25325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CE7DAA-FFA2-FC59-213E-5FBC6AE5E971}"/>
              </a:ext>
            </a:extLst>
          </p:cNvPr>
          <p:cNvPicPr>
            <a:picLocks noChangeAspect="1"/>
          </p:cNvPicPr>
          <p:nvPr/>
        </p:nvPicPr>
        <p:blipFill>
          <a:blip r:embed="rId3"/>
          <a:stretch>
            <a:fillRect/>
          </a:stretch>
        </p:blipFill>
        <p:spPr>
          <a:xfrm>
            <a:off x="1142823" y="802567"/>
            <a:ext cx="1848108" cy="1686160"/>
          </a:xfrm>
          <a:prstGeom prst="rect">
            <a:avLst/>
          </a:prstGeom>
        </p:spPr>
      </p:pic>
      <p:sp>
        <p:nvSpPr>
          <p:cNvPr id="7" name="TextBox 6">
            <a:extLst>
              <a:ext uri="{FF2B5EF4-FFF2-40B4-BE49-F238E27FC236}">
                <a16:creationId xmlns:a16="http://schemas.microsoft.com/office/drawing/2014/main" id="{01182971-CE90-EF78-AA22-51ECA5A2BC10}"/>
              </a:ext>
            </a:extLst>
          </p:cNvPr>
          <p:cNvSpPr txBox="1"/>
          <p:nvPr/>
        </p:nvSpPr>
        <p:spPr>
          <a:xfrm>
            <a:off x="1449034" y="340902"/>
            <a:ext cx="1622411" cy="923330"/>
          </a:xfrm>
          <a:prstGeom prst="rect">
            <a:avLst/>
          </a:prstGeom>
          <a:noFill/>
        </p:spPr>
        <p:txBody>
          <a:bodyPr wrap="square">
            <a:spAutoFit/>
          </a:bodyPr>
          <a:lstStyle/>
          <a:p>
            <a:r>
              <a:rPr lang="en-US" sz="5400" dirty="0">
                <a:latin typeface="Playlist" pitchFamily="50" charset="0"/>
              </a:rPr>
              <a:t>Step</a:t>
            </a:r>
          </a:p>
        </p:txBody>
      </p:sp>
      <p:sp>
        <p:nvSpPr>
          <p:cNvPr id="2" name="TextBox 1">
            <a:extLst>
              <a:ext uri="{FF2B5EF4-FFF2-40B4-BE49-F238E27FC236}">
                <a16:creationId xmlns:a16="http://schemas.microsoft.com/office/drawing/2014/main" id="{A3A31A67-61B8-789E-F7E6-11686E89E522}"/>
              </a:ext>
            </a:extLst>
          </p:cNvPr>
          <p:cNvSpPr txBox="1"/>
          <p:nvPr/>
        </p:nvSpPr>
        <p:spPr>
          <a:xfrm>
            <a:off x="3071445" y="1016219"/>
            <a:ext cx="8440902" cy="769441"/>
          </a:xfrm>
          <a:prstGeom prst="rect">
            <a:avLst/>
          </a:prstGeom>
          <a:noFill/>
        </p:spPr>
        <p:txBody>
          <a:bodyPr wrap="square" rtlCol="0">
            <a:spAutoFit/>
          </a:bodyPr>
          <a:lstStyle/>
          <a:p>
            <a:r>
              <a:rPr lang="en-US" sz="4400" b="1" dirty="0"/>
              <a:t>Submit Record Set for Approval</a:t>
            </a:r>
          </a:p>
        </p:txBody>
      </p:sp>
      <p:pic>
        <p:nvPicPr>
          <p:cNvPr id="6" name="Picture 5">
            <a:extLst>
              <a:ext uri="{FF2B5EF4-FFF2-40B4-BE49-F238E27FC236}">
                <a16:creationId xmlns:a16="http://schemas.microsoft.com/office/drawing/2014/main" id="{95A803BE-D8E0-7459-12F2-A5EB56A1C2BD}"/>
              </a:ext>
            </a:extLst>
          </p:cNvPr>
          <p:cNvPicPr>
            <a:picLocks noChangeAspect="1"/>
          </p:cNvPicPr>
          <p:nvPr/>
        </p:nvPicPr>
        <p:blipFill>
          <a:blip r:embed="rId4"/>
          <a:stretch>
            <a:fillRect/>
          </a:stretch>
        </p:blipFill>
        <p:spPr>
          <a:xfrm>
            <a:off x="2738684" y="2577803"/>
            <a:ext cx="8194960" cy="2815756"/>
          </a:xfrm>
          <a:prstGeom prst="rect">
            <a:avLst/>
          </a:prstGeom>
          <a:ln>
            <a:noFill/>
          </a:ln>
          <a:effectLst>
            <a:outerShdw blurRad="190500" algn="tl" rotWithShape="0">
              <a:srgbClr val="000000">
                <a:alpha val="70000"/>
              </a:srgbClr>
            </a:outerShdw>
          </a:effectLst>
        </p:spPr>
      </p:pic>
      <p:sp>
        <p:nvSpPr>
          <p:cNvPr id="3" name="Rectangle 2">
            <a:extLst>
              <a:ext uri="{FF2B5EF4-FFF2-40B4-BE49-F238E27FC236}">
                <a16:creationId xmlns:a16="http://schemas.microsoft.com/office/drawing/2014/main" id="{DED96DCC-6E11-47B2-BB6D-2F7E18ABB20B}"/>
              </a:ext>
            </a:extLst>
          </p:cNvPr>
          <p:cNvSpPr/>
          <p:nvPr/>
        </p:nvSpPr>
        <p:spPr>
          <a:xfrm>
            <a:off x="8955655" y="2854778"/>
            <a:ext cx="1078469" cy="37394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Tree>
    <p:extLst>
      <p:ext uri="{BB962C8B-B14F-4D97-AF65-F5344CB8AC3E}">
        <p14:creationId xmlns:p14="http://schemas.microsoft.com/office/powerpoint/2010/main" val="2274367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3A7500-BD69-D454-0B5B-C8EF38F68703}"/>
              </a:ext>
            </a:extLst>
          </p:cNvPr>
          <p:cNvPicPr>
            <a:picLocks noChangeAspect="1"/>
          </p:cNvPicPr>
          <p:nvPr/>
        </p:nvPicPr>
        <p:blipFill>
          <a:blip r:embed="rId3"/>
          <a:stretch>
            <a:fillRect/>
          </a:stretch>
        </p:blipFill>
        <p:spPr>
          <a:xfrm>
            <a:off x="1206382" y="971868"/>
            <a:ext cx="1790950" cy="1714739"/>
          </a:xfrm>
          <a:prstGeom prst="rect">
            <a:avLst/>
          </a:prstGeom>
        </p:spPr>
      </p:pic>
      <p:sp>
        <p:nvSpPr>
          <p:cNvPr id="3" name="TextBox 2">
            <a:extLst>
              <a:ext uri="{FF2B5EF4-FFF2-40B4-BE49-F238E27FC236}">
                <a16:creationId xmlns:a16="http://schemas.microsoft.com/office/drawing/2014/main" id="{B9E98F66-B361-4E43-72F0-006DB5E581F1}"/>
              </a:ext>
            </a:extLst>
          </p:cNvPr>
          <p:cNvSpPr txBox="1"/>
          <p:nvPr/>
        </p:nvSpPr>
        <p:spPr>
          <a:xfrm>
            <a:off x="1476558" y="583481"/>
            <a:ext cx="1622411" cy="923330"/>
          </a:xfrm>
          <a:prstGeom prst="rect">
            <a:avLst/>
          </a:prstGeom>
          <a:noFill/>
        </p:spPr>
        <p:txBody>
          <a:bodyPr wrap="square">
            <a:spAutoFit/>
          </a:bodyPr>
          <a:lstStyle/>
          <a:p>
            <a:r>
              <a:rPr lang="en-US" sz="5400" dirty="0">
                <a:latin typeface="Playlist" pitchFamily="50" charset="0"/>
              </a:rPr>
              <a:t>Step</a:t>
            </a:r>
          </a:p>
        </p:txBody>
      </p:sp>
      <p:sp>
        <p:nvSpPr>
          <p:cNvPr id="2" name="TextBox 1">
            <a:extLst>
              <a:ext uri="{FF2B5EF4-FFF2-40B4-BE49-F238E27FC236}">
                <a16:creationId xmlns:a16="http://schemas.microsoft.com/office/drawing/2014/main" id="{59B6E45E-1203-A999-0A51-F69FA219DDDA}"/>
              </a:ext>
            </a:extLst>
          </p:cNvPr>
          <p:cNvSpPr txBox="1"/>
          <p:nvPr/>
        </p:nvSpPr>
        <p:spPr>
          <a:xfrm>
            <a:off x="3194050" y="1047750"/>
            <a:ext cx="7791568" cy="769441"/>
          </a:xfrm>
          <a:prstGeom prst="rect">
            <a:avLst/>
          </a:prstGeom>
          <a:noFill/>
        </p:spPr>
        <p:txBody>
          <a:bodyPr wrap="square" rtlCol="0">
            <a:spAutoFit/>
          </a:bodyPr>
          <a:lstStyle/>
          <a:p>
            <a:r>
              <a:rPr lang="en-US" sz="4400" b="1" dirty="0"/>
              <a:t>Approve or Decline Record Set</a:t>
            </a:r>
          </a:p>
        </p:txBody>
      </p:sp>
      <p:sp>
        <p:nvSpPr>
          <p:cNvPr id="6" name="TextBox 5">
            <a:extLst>
              <a:ext uri="{FF2B5EF4-FFF2-40B4-BE49-F238E27FC236}">
                <a16:creationId xmlns:a16="http://schemas.microsoft.com/office/drawing/2014/main" id="{241BCD97-8B54-231A-C10F-89A11E8487B6}"/>
              </a:ext>
            </a:extLst>
          </p:cNvPr>
          <p:cNvSpPr txBox="1"/>
          <p:nvPr/>
        </p:nvSpPr>
        <p:spPr>
          <a:xfrm>
            <a:off x="1555531" y="4784012"/>
            <a:ext cx="9827172"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t>Weeding record set will appear in Leap’s approval dashboard (utilities)</a:t>
            </a:r>
          </a:p>
          <a:p>
            <a:pPr marL="342900" indent="-342900">
              <a:buFont typeface="Arial" panose="020B0604020202020204" pitchFamily="34" charset="0"/>
              <a:buChar char="•"/>
            </a:pPr>
            <a:r>
              <a:rPr lang="en-US" sz="2400" dirty="0"/>
              <a:t>Staff, with permissions, will approve or decline the submitted record set</a:t>
            </a:r>
          </a:p>
          <a:p>
            <a:pPr marL="342900" indent="-342900">
              <a:buFont typeface="Arial" panose="020B0604020202020204" pitchFamily="34" charset="0"/>
              <a:buChar char="•"/>
            </a:pPr>
            <a:r>
              <a:rPr lang="en-US" sz="2400" dirty="0"/>
              <a:t>If approved, the record set will apply the template record options. If declined, the items will not be weeded.</a:t>
            </a:r>
          </a:p>
        </p:txBody>
      </p:sp>
      <p:pic>
        <p:nvPicPr>
          <p:cNvPr id="8" name="Picture 7">
            <a:extLst>
              <a:ext uri="{FF2B5EF4-FFF2-40B4-BE49-F238E27FC236}">
                <a16:creationId xmlns:a16="http://schemas.microsoft.com/office/drawing/2014/main" id="{E2D18515-1C28-8653-3FF9-6B261A0241FC}"/>
              </a:ext>
            </a:extLst>
          </p:cNvPr>
          <p:cNvPicPr>
            <a:picLocks noChangeAspect="1"/>
          </p:cNvPicPr>
          <p:nvPr/>
        </p:nvPicPr>
        <p:blipFill>
          <a:blip r:embed="rId4"/>
          <a:stretch>
            <a:fillRect/>
          </a:stretch>
        </p:blipFill>
        <p:spPr>
          <a:xfrm>
            <a:off x="2888159" y="2166129"/>
            <a:ext cx="8921286" cy="238777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65623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2FBAC-A439-9E9F-B456-AEE37BD88EF2}"/>
              </a:ext>
            </a:extLst>
          </p:cNvPr>
          <p:cNvSpPr>
            <a:spLocks noGrp="1"/>
          </p:cNvSpPr>
          <p:nvPr>
            <p:ph type="title"/>
          </p:nvPr>
        </p:nvSpPr>
        <p:spPr/>
        <p:txBody>
          <a:bodyPr/>
          <a:lstStyle/>
          <a:p>
            <a:r>
              <a:rPr lang="en-US" dirty="0">
                <a:latin typeface="Playlist" pitchFamily="50" charset="0"/>
              </a:rPr>
              <a:t>Additional Resources</a:t>
            </a:r>
          </a:p>
        </p:txBody>
      </p:sp>
      <p:sp>
        <p:nvSpPr>
          <p:cNvPr id="3" name="Content Placeholder 2">
            <a:extLst>
              <a:ext uri="{FF2B5EF4-FFF2-40B4-BE49-F238E27FC236}">
                <a16:creationId xmlns:a16="http://schemas.microsoft.com/office/drawing/2014/main" id="{34271854-59A5-954D-F699-EE8542C24509}"/>
              </a:ext>
            </a:extLst>
          </p:cNvPr>
          <p:cNvSpPr>
            <a:spLocks noGrp="1"/>
          </p:cNvSpPr>
          <p:nvPr>
            <p:ph idx="1"/>
          </p:nvPr>
        </p:nvSpPr>
        <p:spPr>
          <a:xfrm>
            <a:off x="1379186" y="1882269"/>
            <a:ext cx="10039350" cy="4351338"/>
          </a:xfrm>
        </p:spPr>
        <p:txBody>
          <a:bodyPr>
            <a:normAutofit/>
          </a:bodyPr>
          <a:lstStyle/>
          <a:p>
            <a:pPr marL="0" indent="0">
              <a:buNone/>
            </a:pPr>
            <a:r>
              <a:rPr lang="en-US" b="1" i="1" dirty="0">
                <a:latin typeface="+mn-lt"/>
              </a:rPr>
              <a:t>SHARE website </a:t>
            </a:r>
          </a:p>
          <a:p>
            <a:r>
              <a:rPr lang="en-US" dirty="0" err="1">
                <a:latin typeface="+mn-lt"/>
              </a:rPr>
              <a:t>SimplyReports</a:t>
            </a:r>
            <a:r>
              <a:rPr lang="en-US" dirty="0">
                <a:latin typeface="+mn-lt"/>
              </a:rPr>
              <a:t> Manual, Sample Reports, &amp; Login Link</a:t>
            </a:r>
          </a:p>
          <a:p>
            <a:pPr marL="0" indent="0">
              <a:buNone/>
            </a:pPr>
            <a:r>
              <a:rPr lang="en-US" b="1" dirty="0">
                <a:latin typeface="+mn-lt"/>
              </a:rPr>
              <a:t>https://share.illinoisheartland.org/other-services/simplyreports</a:t>
            </a:r>
          </a:p>
          <a:p>
            <a:pPr marL="0" indent="0">
              <a:buNone/>
            </a:pPr>
            <a:endParaRPr lang="en-US" b="1" i="1" dirty="0">
              <a:latin typeface="+mn-lt"/>
            </a:endParaRPr>
          </a:p>
          <a:p>
            <a:pPr marL="0" indent="0">
              <a:buNone/>
            </a:pPr>
            <a:r>
              <a:rPr lang="en-US" b="1" i="1" dirty="0">
                <a:latin typeface="+mn-lt"/>
              </a:rPr>
              <a:t>Cooperative Computer Services </a:t>
            </a:r>
            <a:r>
              <a:rPr lang="en-US" dirty="0">
                <a:latin typeface="+mn-lt"/>
              </a:rPr>
              <a:t>(CCS)</a:t>
            </a:r>
          </a:p>
          <a:p>
            <a:r>
              <a:rPr lang="en-US" dirty="0">
                <a:latin typeface="+mn-lt"/>
              </a:rPr>
              <a:t>Leap Tools for Weeding webinar-</a:t>
            </a:r>
          </a:p>
          <a:p>
            <a:pPr marL="0" indent="0">
              <a:buNone/>
            </a:pPr>
            <a:r>
              <a:rPr lang="en-US" dirty="0">
                <a:latin typeface="+mn-lt"/>
              </a:rPr>
              <a:t>		</a:t>
            </a:r>
            <a:r>
              <a:rPr lang="en-US" b="1" dirty="0">
                <a:latin typeface="+mn-lt"/>
              </a:rPr>
              <a:t>https://www.youtube.com/watch?v=KQ2FBGKFKSg</a:t>
            </a:r>
          </a:p>
          <a:p>
            <a:pPr marL="0" indent="0">
              <a:buNone/>
            </a:pPr>
            <a:r>
              <a:rPr lang="en-US" dirty="0">
                <a:latin typeface="SVN-Beachwood Sans" pitchFamily="50" charset="0"/>
              </a:rPr>
              <a:t>		</a:t>
            </a:r>
          </a:p>
        </p:txBody>
      </p:sp>
      <p:pic>
        <p:nvPicPr>
          <p:cNvPr id="5" name="Picture 4">
            <a:extLst>
              <a:ext uri="{FF2B5EF4-FFF2-40B4-BE49-F238E27FC236}">
                <a16:creationId xmlns:a16="http://schemas.microsoft.com/office/drawing/2014/main" id="{F1C2B68B-8F64-C4B6-DDAE-2572ADA348A5}"/>
              </a:ext>
            </a:extLst>
          </p:cNvPr>
          <p:cNvPicPr>
            <a:picLocks noChangeAspect="1"/>
          </p:cNvPicPr>
          <p:nvPr/>
        </p:nvPicPr>
        <p:blipFill>
          <a:blip r:embed="rId3"/>
          <a:stretch>
            <a:fillRect/>
          </a:stretch>
        </p:blipFill>
        <p:spPr>
          <a:xfrm>
            <a:off x="1685470" y="4919800"/>
            <a:ext cx="1427106" cy="1416376"/>
          </a:xfrm>
          <a:prstGeom prst="rect">
            <a:avLst/>
          </a:prstGeom>
        </p:spPr>
      </p:pic>
    </p:spTree>
    <p:extLst>
      <p:ext uri="{BB962C8B-B14F-4D97-AF65-F5344CB8AC3E}">
        <p14:creationId xmlns:p14="http://schemas.microsoft.com/office/powerpoint/2010/main" val="4113207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F00864-8657-E3E0-9A6D-5285288C060D}"/>
              </a:ext>
            </a:extLst>
          </p:cNvPr>
          <p:cNvSpPr>
            <a:spLocks noGrp="1"/>
          </p:cNvSpPr>
          <p:nvPr>
            <p:ph idx="1"/>
          </p:nvPr>
        </p:nvSpPr>
        <p:spPr/>
        <p:txBody>
          <a:bodyPr/>
          <a:lstStyle/>
          <a:p>
            <a:pPr marL="0" indent="0">
              <a:buNone/>
            </a:pPr>
            <a:r>
              <a:rPr lang="en-US" b="1" i="1" dirty="0">
                <a:latin typeface="+mn-lt"/>
              </a:rPr>
              <a:t>Innovative</a:t>
            </a:r>
          </a:p>
          <a:p>
            <a:r>
              <a:rPr lang="en-US" dirty="0">
                <a:latin typeface="+mn-lt"/>
              </a:rPr>
              <a:t>Weeding Workflow Deep Dive</a:t>
            </a:r>
          </a:p>
          <a:p>
            <a:pPr marL="0" indent="0">
              <a:buNone/>
            </a:pPr>
            <a:r>
              <a:rPr lang="en-US" b="1" dirty="0">
                <a:latin typeface="+mn-lt"/>
              </a:rPr>
              <a:t>https://vimeopro.com/innovativeiii/webinars/video/933410242</a:t>
            </a:r>
          </a:p>
          <a:p>
            <a:pPr marL="0" indent="0">
              <a:buNone/>
            </a:pPr>
            <a:endParaRPr lang="en-US" b="1" i="1" dirty="0">
              <a:latin typeface="+mn-lt"/>
            </a:endParaRPr>
          </a:p>
          <a:p>
            <a:endParaRPr lang="en-US" dirty="0"/>
          </a:p>
        </p:txBody>
      </p:sp>
      <p:sp>
        <p:nvSpPr>
          <p:cNvPr id="4" name="Title 1">
            <a:extLst>
              <a:ext uri="{FF2B5EF4-FFF2-40B4-BE49-F238E27FC236}">
                <a16:creationId xmlns:a16="http://schemas.microsoft.com/office/drawing/2014/main" id="{C969641E-1A8F-FE72-BBC3-3700E49F30DE}"/>
              </a:ext>
            </a:extLst>
          </p:cNvPr>
          <p:cNvSpPr>
            <a:spLocks noGrp="1"/>
          </p:cNvSpPr>
          <p:nvPr>
            <p:ph type="title"/>
          </p:nvPr>
        </p:nvSpPr>
        <p:spPr>
          <a:xfrm>
            <a:off x="1314450" y="365125"/>
            <a:ext cx="10039350" cy="1325563"/>
          </a:xfrm>
        </p:spPr>
        <p:txBody>
          <a:bodyPr/>
          <a:lstStyle/>
          <a:p>
            <a:r>
              <a:rPr lang="en-US">
                <a:latin typeface="Playlist" pitchFamily="50" charset="0"/>
              </a:rPr>
              <a:t>Additional Resources</a:t>
            </a:r>
            <a:endParaRPr lang="en-US" dirty="0">
              <a:latin typeface="Playlist" pitchFamily="50" charset="0"/>
            </a:endParaRPr>
          </a:p>
        </p:txBody>
      </p:sp>
      <p:pic>
        <p:nvPicPr>
          <p:cNvPr id="6" name="Picture 5">
            <a:extLst>
              <a:ext uri="{FF2B5EF4-FFF2-40B4-BE49-F238E27FC236}">
                <a16:creationId xmlns:a16="http://schemas.microsoft.com/office/drawing/2014/main" id="{46713883-CC82-DF7F-AA24-5DD5C28715A9}"/>
              </a:ext>
            </a:extLst>
          </p:cNvPr>
          <p:cNvPicPr>
            <a:picLocks noChangeAspect="1"/>
          </p:cNvPicPr>
          <p:nvPr/>
        </p:nvPicPr>
        <p:blipFill>
          <a:blip r:embed="rId2"/>
          <a:stretch>
            <a:fillRect/>
          </a:stretch>
        </p:blipFill>
        <p:spPr>
          <a:xfrm>
            <a:off x="3993090" y="3429000"/>
            <a:ext cx="2629267" cy="2581635"/>
          </a:xfrm>
          <a:prstGeom prst="rect">
            <a:avLst/>
          </a:prstGeom>
        </p:spPr>
      </p:pic>
    </p:spTree>
    <p:extLst>
      <p:ext uri="{BB962C8B-B14F-4D97-AF65-F5344CB8AC3E}">
        <p14:creationId xmlns:p14="http://schemas.microsoft.com/office/powerpoint/2010/main" val="4240905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9E0CE-5E88-6A7D-48E9-4E70CF2B4ABB}"/>
              </a:ext>
            </a:extLst>
          </p:cNvPr>
          <p:cNvSpPr>
            <a:spLocks noGrp="1"/>
          </p:cNvSpPr>
          <p:nvPr>
            <p:ph type="title"/>
          </p:nvPr>
        </p:nvSpPr>
        <p:spPr/>
        <p:txBody>
          <a:bodyPr/>
          <a:lstStyle/>
          <a:p>
            <a:r>
              <a:rPr lang="en-US" dirty="0">
                <a:latin typeface="Playlist" pitchFamily="50" charset="0"/>
              </a:rPr>
              <a:t>SHARE Website</a:t>
            </a:r>
          </a:p>
        </p:txBody>
      </p:sp>
      <p:sp>
        <p:nvSpPr>
          <p:cNvPr id="3" name="Content Placeholder 2">
            <a:extLst>
              <a:ext uri="{FF2B5EF4-FFF2-40B4-BE49-F238E27FC236}">
                <a16:creationId xmlns:a16="http://schemas.microsoft.com/office/drawing/2014/main" id="{92B4FE5A-0990-BD5A-B965-04935F22B549}"/>
              </a:ext>
            </a:extLst>
          </p:cNvPr>
          <p:cNvSpPr>
            <a:spLocks noGrp="1"/>
          </p:cNvSpPr>
          <p:nvPr>
            <p:ph idx="1"/>
          </p:nvPr>
        </p:nvSpPr>
        <p:spPr>
          <a:xfrm>
            <a:off x="1314450" y="1825625"/>
            <a:ext cx="10039350" cy="442087"/>
          </a:xfrm>
        </p:spPr>
        <p:txBody>
          <a:bodyPr>
            <a:noAutofit/>
          </a:bodyPr>
          <a:lstStyle/>
          <a:p>
            <a:pPr marL="0" indent="0">
              <a:buNone/>
            </a:pPr>
            <a:r>
              <a:rPr lang="en-US" sz="2600" dirty="0">
                <a:solidFill>
                  <a:schemeClr val="accent3"/>
                </a:solidFill>
                <a:latin typeface="+mn-lt"/>
              </a:rPr>
              <a:t>www.share.illinoisheartland.org</a:t>
            </a:r>
          </a:p>
        </p:txBody>
      </p:sp>
      <p:pic>
        <p:nvPicPr>
          <p:cNvPr id="6" name="Picture 5">
            <a:extLst>
              <a:ext uri="{FF2B5EF4-FFF2-40B4-BE49-F238E27FC236}">
                <a16:creationId xmlns:a16="http://schemas.microsoft.com/office/drawing/2014/main" id="{5177041A-70AC-6465-9775-A5672759BE97}"/>
              </a:ext>
            </a:extLst>
          </p:cNvPr>
          <p:cNvPicPr>
            <a:picLocks noChangeAspect="1"/>
          </p:cNvPicPr>
          <p:nvPr/>
        </p:nvPicPr>
        <p:blipFill>
          <a:blip r:embed="rId3"/>
          <a:stretch>
            <a:fillRect/>
          </a:stretch>
        </p:blipFill>
        <p:spPr>
          <a:xfrm>
            <a:off x="4339346" y="2402649"/>
            <a:ext cx="5319004" cy="37441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tangle 3">
            <a:extLst>
              <a:ext uri="{FF2B5EF4-FFF2-40B4-BE49-F238E27FC236}">
                <a16:creationId xmlns:a16="http://schemas.microsoft.com/office/drawing/2014/main" id="{E021989F-8108-E2A5-1376-B6F29F61533A}"/>
              </a:ext>
            </a:extLst>
          </p:cNvPr>
          <p:cNvSpPr/>
          <p:nvPr/>
        </p:nvSpPr>
        <p:spPr>
          <a:xfrm>
            <a:off x="8350979" y="4815006"/>
            <a:ext cx="1307371" cy="121356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Tree>
    <p:extLst>
      <p:ext uri="{BB962C8B-B14F-4D97-AF65-F5344CB8AC3E}">
        <p14:creationId xmlns:p14="http://schemas.microsoft.com/office/powerpoint/2010/main" val="2195813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331B7-7D2B-FB8B-4DD5-6B652FB0ECE9}"/>
              </a:ext>
            </a:extLst>
          </p:cNvPr>
          <p:cNvSpPr>
            <a:spLocks noGrp="1"/>
          </p:cNvSpPr>
          <p:nvPr>
            <p:ph type="title"/>
          </p:nvPr>
        </p:nvSpPr>
        <p:spPr/>
        <p:txBody>
          <a:bodyPr/>
          <a:lstStyle/>
          <a:p>
            <a:r>
              <a:rPr lang="en-US" dirty="0">
                <a:latin typeface="Playlist"/>
              </a:rPr>
              <a:t>Agenda</a:t>
            </a:r>
          </a:p>
        </p:txBody>
      </p:sp>
      <p:sp>
        <p:nvSpPr>
          <p:cNvPr id="3" name="Content Placeholder 2">
            <a:extLst>
              <a:ext uri="{FF2B5EF4-FFF2-40B4-BE49-F238E27FC236}">
                <a16:creationId xmlns:a16="http://schemas.microsoft.com/office/drawing/2014/main" id="{BDAE10CF-4DC5-8609-A62F-FE039355DF56}"/>
              </a:ext>
            </a:extLst>
          </p:cNvPr>
          <p:cNvSpPr>
            <a:spLocks noGrp="1"/>
          </p:cNvSpPr>
          <p:nvPr>
            <p:ph idx="1"/>
          </p:nvPr>
        </p:nvSpPr>
        <p:spPr>
          <a:xfrm>
            <a:off x="838200" y="2359661"/>
            <a:ext cx="4627179" cy="2685306"/>
          </a:xfrm>
        </p:spPr>
        <p:txBody>
          <a:bodyPr vert="horz" lIns="91440" tIns="45720" rIns="91440" bIns="45720" rtlCol="0" anchor="t">
            <a:normAutofit/>
          </a:bodyPr>
          <a:lstStyle/>
          <a:p>
            <a:pPr>
              <a:lnSpc>
                <a:spcPct val="100000"/>
              </a:lnSpc>
            </a:pPr>
            <a:r>
              <a:rPr lang="en-US" dirty="0">
                <a:latin typeface="Calibri" panose="020F0502020204030204" pitchFamily="34" charset="0"/>
                <a:ea typeface="Calibri" panose="020F0502020204030204" pitchFamily="34" charset="0"/>
                <a:cs typeface="Calibri" panose="020F0502020204030204" pitchFamily="34" charset="0"/>
              </a:rPr>
              <a:t>Canned Polaris reports</a:t>
            </a:r>
          </a:p>
          <a:p>
            <a:pPr>
              <a:lnSpc>
                <a:spcPct val="100000"/>
              </a:lnSpc>
            </a:pPr>
            <a:r>
              <a:rPr lang="en-US" dirty="0" err="1">
                <a:latin typeface="Calibri" panose="020F0502020204030204" pitchFamily="34" charset="0"/>
                <a:ea typeface="Calibri" panose="020F0502020204030204" pitchFamily="34" charset="0"/>
                <a:cs typeface="Calibri" panose="020F0502020204030204" pitchFamily="34" charset="0"/>
              </a:rPr>
              <a:t>SimplyReports</a:t>
            </a:r>
            <a:endParaRPr lang="en-US" dirty="0">
              <a:latin typeface="Calibri" panose="020F0502020204030204" pitchFamily="34" charset="0"/>
              <a:ea typeface="Calibri" panose="020F0502020204030204" pitchFamily="34" charset="0"/>
              <a:cs typeface="Calibri" panose="020F0502020204030204" pitchFamily="34" charset="0"/>
            </a:endParaRPr>
          </a:p>
          <a:p>
            <a:pPr>
              <a:lnSpc>
                <a:spcPct val="100000"/>
              </a:lnSpc>
            </a:pPr>
            <a:r>
              <a:rPr lang="en-US" dirty="0">
                <a:latin typeface="Calibri" panose="020F0502020204030204" pitchFamily="34" charset="0"/>
                <a:ea typeface="Calibri" panose="020F0502020204030204" pitchFamily="34" charset="0"/>
                <a:cs typeface="Calibri" panose="020F0502020204030204" pitchFamily="34" charset="0"/>
              </a:rPr>
              <a:t>Weeding Workflow in Leap</a:t>
            </a:r>
            <a:endParaRPr lang="en-US" sz="1000" dirty="0">
              <a:latin typeface="Calibri" panose="020F0502020204030204" pitchFamily="34" charset="0"/>
              <a:ea typeface="Calibri" panose="020F0502020204030204" pitchFamily="34" charset="0"/>
              <a:cs typeface="Calibri" panose="020F0502020204030204" pitchFamily="34" charset="0"/>
            </a:endParaRPr>
          </a:p>
          <a:p>
            <a:pPr>
              <a:lnSpc>
                <a:spcPct val="100000"/>
              </a:lnSpc>
            </a:pPr>
            <a:r>
              <a:rPr lang="en-US" dirty="0">
                <a:latin typeface="Calibri" panose="020F0502020204030204" pitchFamily="34" charset="0"/>
                <a:ea typeface="Calibri" panose="020F0502020204030204" pitchFamily="34" charset="0"/>
                <a:cs typeface="Calibri" panose="020F0502020204030204" pitchFamily="34" charset="0"/>
              </a:rPr>
              <a:t>Questions?</a:t>
            </a:r>
          </a:p>
        </p:txBody>
      </p:sp>
      <p:pic>
        <p:nvPicPr>
          <p:cNvPr id="4" name="Picture 4">
            <a:extLst>
              <a:ext uri="{FF2B5EF4-FFF2-40B4-BE49-F238E27FC236}">
                <a16:creationId xmlns:a16="http://schemas.microsoft.com/office/drawing/2014/main" id="{BE7F9529-59A2-513B-4C4C-B45203D9DA5B}"/>
              </a:ext>
            </a:extLst>
          </p:cNvPr>
          <p:cNvPicPr>
            <a:picLocks noChangeAspect="1"/>
          </p:cNvPicPr>
          <p:nvPr/>
        </p:nvPicPr>
        <p:blipFill>
          <a:blip r:embed="rId3"/>
          <a:stretch>
            <a:fillRect/>
          </a:stretch>
        </p:blipFill>
        <p:spPr>
          <a:xfrm>
            <a:off x="6898098" y="1793895"/>
            <a:ext cx="3194850" cy="3438507"/>
          </a:xfrm>
          <a:prstGeom prst="rect">
            <a:avLst/>
          </a:prstGeom>
        </p:spPr>
      </p:pic>
    </p:spTree>
    <p:extLst>
      <p:ext uri="{BB962C8B-B14F-4D97-AF65-F5344CB8AC3E}">
        <p14:creationId xmlns:p14="http://schemas.microsoft.com/office/powerpoint/2010/main" val="3817372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452D4-9327-9C3B-8971-D15FEA847EA4}"/>
              </a:ext>
            </a:extLst>
          </p:cNvPr>
          <p:cNvSpPr>
            <a:spLocks noGrp="1"/>
          </p:cNvSpPr>
          <p:nvPr>
            <p:ph type="title"/>
          </p:nvPr>
        </p:nvSpPr>
        <p:spPr/>
        <p:txBody>
          <a:bodyPr/>
          <a:lstStyle/>
          <a:p>
            <a:r>
              <a:rPr lang="en-US">
                <a:latin typeface="Playlist" pitchFamily="50" charset="0"/>
              </a:rPr>
              <a:t>Questions?</a:t>
            </a:r>
          </a:p>
        </p:txBody>
      </p:sp>
      <p:pic>
        <p:nvPicPr>
          <p:cNvPr id="1028" name="Picture 4">
            <a:extLst>
              <a:ext uri="{FF2B5EF4-FFF2-40B4-BE49-F238E27FC236}">
                <a16:creationId xmlns:a16="http://schemas.microsoft.com/office/drawing/2014/main" id="{B678E2FF-C686-F520-A186-05F6F6E6E2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9104" y="1445832"/>
            <a:ext cx="4477890" cy="447789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9794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E8D262-62DD-55F9-6D6A-414F0E799A2A}"/>
              </a:ext>
            </a:extLst>
          </p:cNvPr>
          <p:cNvSpPr txBox="1"/>
          <p:nvPr/>
        </p:nvSpPr>
        <p:spPr>
          <a:xfrm>
            <a:off x="1511589" y="570444"/>
            <a:ext cx="10000707" cy="4739759"/>
          </a:xfrm>
          <a:prstGeom prst="rect">
            <a:avLst/>
          </a:prstGeom>
          <a:noFill/>
        </p:spPr>
        <p:txBody>
          <a:bodyPr wrap="square" lIns="91440" tIns="45720" rIns="91440" bIns="45720" rtlCol="0" anchor="t">
            <a:spAutoFit/>
          </a:bodyPr>
          <a:lstStyle/>
          <a:p>
            <a:r>
              <a:rPr lang="en-US" sz="4000" dirty="0">
                <a:latin typeface="Playlist" pitchFamily="50" charset="0"/>
              </a:rPr>
              <a:t>Contact Information</a:t>
            </a:r>
          </a:p>
          <a:p>
            <a:endParaRPr lang="en-US" sz="4000" dirty="0">
              <a:latin typeface="Sansation" panose="02000000000000000000"/>
            </a:endParaRPr>
          </a:p>
          <a:p>
            <a:endParaRPr lang="en-US" sz="4000" dirty="0">
              <a:latin typeface="Sansation" panose="02000000000000000000"/>
            </a:endParaRPr>
          </a:p>
          <a:p>
            <a:r>
              <a:rPr lang="en-US" sz="4400" dirty="0"/>
              <a:t>Dena Porter </a:t>
            </a:r>
            <a:r>
              <a:rPr lang="en-US" sz="2800" dirty="0">
                <a:latin typeface="SVN-Beachwood Sans" pitchFamily="50" charset="0"/>
              </a:rPr>
              <a:t>• </a:t>
            </a:r>
            <a:r>
              <a:rPr lang="en-US" sz="2800" dirty="0"/>
              <a:t>SHARE Administrative Services Manager</a:t>
            </a:r>
          </a:p>
          <a:p>
            <a:r>
              <a:rPr lang="en-US" sz="2800" dirty="0">
                <a:solidFill>
                  <a:schemeClr val="accent3"/>
                </a:solidFill>
                <a:hlinkClick r:id="rId3">
                  <a:extLst>
                    <a:ext uri="{A12FA001-AC4F-418D-AE19-62706E023703}">
                      <ahyp:hlinkClr xmlns:ahyp="http://schemas.microsoft.com/office/drawing/2018/hyperlinkcolor" val="tx"/>
                    </a:ext>
                  </a:extLst>
                </a:hlinkClick>
              </a:rPr>
              <a:t>dporter@illinoisheartland.org</a:t>
            </a:r>
            <a:endParaRPr lang="en-US" sz="2800" dirty="0">
              <a:solidFill>
                <a:schemeClr val="accent3"/>
              </a:solidFill>
            </a:endParaRPr>
          </a:p>
          <a:p>
            <a:r>
              <a:rPr lang="en-US" sz="2800" dirty="0">
                <a:solidFill>
                  <a:schemeClr val="accent3"/>
                </a:solidFill>
              </a:rPr>
              <a:t>618.619.2091</a:t>
            </a:r>
          </a:p>
          <a:p>
            <a:endParaRPr lang="en-US" sz="2800" dirty="0">
              <a:latin typeface="SVN-Beachwood Sans" pitchFamily="50" charset="0"/>
            </a:endParaRPr>
          </a:p>
          <a:p>
            <a:endParaRPr lang="en-US" dirty="0"/>
          </a:p>
          <a:p>
            <a:endParaRPr lang="en-US" dirty="0"/>
          </a:p>
          <a:p>
            <a:endParaRPr lang="en-US" dirty="0"/>
          </a:p>
        </p:txBody>
      </p:sp>
    </p:spTree>
    <p:extLst>
      <p:ext uri="{BB962C8B-B14F-4D97-AF65-F5344CB8AC3E}">
        <p14:creationId xmlns:p14="http://schemas.microsoft.com/office/powerpoint/2010/main" val="4241702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0B46C-F78E-FCB9-4150-B5B7F7059716}"/>
              </a:ext>
            </a:extLst>
          </p:cNvPr>
          <p:cNvSpPr>
            <a:spLocks noGrp="1"/>
          </p:cNvSpPr>
          <p:nvPr>
            <p:ph type="title"/>
          </p:nvPr>
        </p:nvSpPr>
        <p:spPr/>
        <p:txBody>
          <a:bodyPr/>
          <a:lstStyle/>
          <a:p>
            <a:r>
              <a:rPr lang="en-US" dirty="0">
                <a:latin typeface="Playlist" pitchFamily="50" charset="0"/>
              </a:rPr>
              <a:t>What is SHARE?</a:t>
            </a:r>
          </a:p>
        </p:txBody>
      </p:sp>
      <p:sp>
        <p:nvSpPr>
          <p:cNvPr id="3" name="TextBox 2">
            <a:extLst>
              <a:ext uri="{FF2B5EF4-FFF2-40B4-BE49-F238E27FC236}">
                <a16:creationId xmlns:a16="http://schemas.microsoft.com/office/drawing/2014/main" id="{847EF0F3-E4AD-26E1-B92A-1FE646A303BB}"/>
              </a:ext>
            </a:extLst>
          </p:cNvPr>
          <p:cNvSpPr txBox="1"/>
          <p:nvPr/>
        </p:nvSpPr>
        <p:spPr>
          <a:xfrm>
            <a:off x="945931" y="1595801"/>
            <a:ext cx="11130455" cy="3877985"/>
          </a:xfrm>
          <a:prstGeom prst="rect">
            <a:avLst/>
          </a:prstGeom>
          <a:noFill/>
        </p:spPr>
        <p:txBody>
          <a:bodyPr wrap="square" lIns="91440" tIns="45720" rIns="91440" bIns="45720" rtlCol="0" anchor="t">
            <a:spAutoFit/>
          </a:bodyPr>
          <a:lstStyle/>
          <a:p>
            <a:r>
              <a:rPr lang="en-US" sz="6000" b="1" dirty="0"/>
              <a:t>S</a:t>
            </a:r>
            <a:r>
              <a:rPr lang="en-US" sz="4000" b="1" dirty="0"/>
              <a:t>haring </a:t>
            </a:r>
            <a:r>
              <a:rPr lang="en-US" sz="6000" b="1" dirty="0"/>
              <a:t>H</a:t>
            </a:r>
            <a:r>
              <a:rPr lang="en-US" sz="4000" b="1" dirty="0"/>
              <a:t>eartland’s </a:t>
            </a:r>
            <a:r>
              <a:rPr lang="en-US" sz="6000" b="1" dirty="0"/>
              <a:t>A</a:t>
            </a:r>
            <a:r>
              <a:rPr lang="en-US" sz="4000" b="1" dirty="0"/>
              <a:t>vailable </a:t>
            </a:r>
            <a:r>
              <a:rPr lang="en-US" sz="6000" b="1" dirty="0"/>
              <a:t>R</a:t>
            </a:r>
            <a:r>
              <a:rPr lang="en-US" sz="4000" b="1" dirty="0"/>
              <a:t>esources </a:t>
            </a:r>
            <a:r>
              <a:rPr lang="en-US" sz="6000" b="1" dirty="0"/>
              <a:t>E</a:t>
            </a:r>
            <a:r>
              <a:rPr lang="en-US" sz="4000" b="1" dirty="0"/>
              <a:t>qually</a:t>
            </a:r>
          </a:p>
          <a:p>
            <a:endParaRPr lang="en-US" dirty="0"/>
          </a:p>
          <a:p>
            <a:pPr marL="457200" indent="-457200">
              <a:buFont typeface="Arial" panose="020B0604020202020204" pitchFamily="34" charset="0"/>
              <a:buChar char="•"/>
            </a:pPr>
            <a:r>
              <a:rPr lang="en-US" sz="2800" dirty="0"/>
              <a:t>Collection of libraries in central and southern Illinois</a:t>
            </a:r>
          </a:p>
          <a:p>
            <a:pPr marL="457200" indent="-457200">
              <a:buFont typeface="Arial" panose="020B0604020202020204" pitchFamily="34" charset="0"/>
              <a:buChar char="•"/>
            </a:pPr>
            <a:r>
              <a:rPr lang="en-US" sz="2800" dirty="0"/>
              <a:t>362 libraries at 480 locations</a:t>
            </a:r>
          </a:p>
          <a:p>
            <a:pPr marL="457200" indent="-457200">
              <a:buFont typeface="Arial" panose="020B0604020202020204" pitchFamily="34" charset="0"/>
              <a:buChar char="•"/>
            </a:pPr>
            <a:r>
              <a:rPr lang="en-US" sz="2800" dirty="0"/>
              <a:t>Largest Automation Consortium in North America</a:t>
            </a:r>
          </a:p>
          <a:p>
            <a:endParaRPr lang="en-US" sz="2800" dirty="0"/>
          </a:p>
          <a:p>
            <a:r>
              <a:rPr lang="en-US" sz="2800" dirty="0"/>
              <a:t>Almost 9 million items • 800,000 patrons •</a:t>
            </a:r>
          </a:p>
          <a:p>
            <a:r>
              <a:rPr lang="en-US" sz="2800" dirty="0"/>
              <a:t>6.7 million </a:t>
            </a:r>
            <a:r>
              <a:rPr lang="en-US" sz="2800"/>
              <a:t>items checked </a:t>
            </a:r>
            <a:r>
              <a:rPr lang="en-US" sz="2800" dirty="0"/>
              <a:t>out in FY2024</a:t>
            </a:r>
          </a:p>
        </p:txBody>
      </p:sp>
      <p:pic>
        <p:nvPicPr>
          <p:cNvPr id="1030" name="Picture 6">
            <a:extLst>
              <a:ext uri="{FF2B5EF4-FFF2-40B4-BE49-F238E27FC236}">
                <a16:creationId xmlns:a16="http://schemas.microsoft.com/office/drawing/2014/main" id="{CF24E38E-4973-22B4-560E-2504E6D8DBD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13186" y="2675434"/>
            <a:ext cx="2415507" cy="3019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626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F32FC-EB9E-E598-035D-752E97EC1D40}"/>
              </a:ext>
            </a:extLst>
          </p:cNvPr>
          <p:cNvSpPr>
            <a:spLocks noGrp="1"/>
          </p:cNvSpPr>
          <p:nvPr>
            <p:ph type="title"/>
          </p:nvPr>
        </p:nvSpPr>
        <p:spPr>
          <a:xfrm>
            <a:off x="1220859" y="317500"/>
            <a:ext cx="5246616" cy="806450"/>
          </a:xfrm>
        </p:spPr>
        <p:txBody>
          <a:bodyPr>
            <a:normAutofit/>
          </a:bodyPr>
          <a:lstStyle/>
          <a:p>
            <a:r>
              <a:rPr lang="en-US" sz="4400" dirty="0">
                <a:latin typeface="Playlist" pitchFamily="50" charset="0"/>
              </a:rPr>
              <a:t>Canned Polaris Reports</a:t>
            </a:r>
          </a:p>
        </p:txBody>
      </p:sp>
      <p:sp>
        <p:nvSpPr>
          <p:cNvPr id="5" name="AutoShape 2">
            <a:extLst>
              <a:ext uri="{FF2B5EF4-FFF2-40B4-BE49-F238E27FC236}">
                <a16:creationId xmlns:a16="http://schemas.microsoft.com/office/drawing/2014/main" id="{7C746B7D-7683-950B-AA72-91EAFDAD8165}"/>
              </a:ext>
            </a:extLst>
          </p:cNvPr>
          <p:cNvSpPr>
            <a:spLocks noGrp="1" noChangeAspect="1" noChangeArrowheads="1"/>
          </p:cNvSpPr>
          <p:nvPr>
            <p:ph type="body" sz="half" idx="2"/>
          </p:nvPr>
        </p:nvSpPr>
        <p:spPr bwMode="auto">
          <a:xfrm>
            <a:off x="1508916" y="1004665"/>
            <a:ext cx="8431217" cy="454386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marR="0" lvl="0">
              <a:spcBef>
                <a:spcPts val="0"/>
              </a:spcBef>
              <a:spcAft>
                <a:spcPts val="1200"/>
              </a:spcAft>
              <a:buSzPts val="1000"/>
              <a:tabLst>
                <a:tab pos="457200" algn="l"/>
              </a:tabLst>
            </a:pPr>
            <a:r>
              <a:rPr lang="en-US" sz="4000" dirty="0" err="1">
                <a:effectLst/>
                <a:latin typeface="+mn-lt"/>
                <a:ea typeface="Calibri" panose="020F0502020204030204" pitchFamily="34" charset="0"/>
              </a:rPr>
              <a:t>Utilities</a:t>
            </a:r>
            <a:r>
              <a:rPr lang="en-US" sz="4000" dirty="0" err="1">
                <a:effectLst/>
                <a:latin typeface="+mn-lt"/>
                <a:ea typeface="Calibri" panose="020F0502020204030204" pitchFamily="34" charset="0"/>
                <a:sym typeface="Wingdings" panose="05000000000000000000" pitchFamily="2" charset="2"/>
              </a:rPr>
              <a:t>Reports</a:t>
            </a:r>
            <a:r>
              <a:rPr lang="en-US" sz="4000" dirty="0">
                <a:effectLst/>
                <a:latin typeface="+mn-lt"/>
                <a:ea typeface="Calibri" panose="020F0502020204030204" pitchFamily="34" charset="0"/>
                <a:sym typeface="Wingdings" panose="05000000000000000000" pitchFamily="2" charset="2"/>
              </a:rPr>
              <a:t> and Notices</a:t>
            </a:r>
          </a:p>
          <a:p>
            <a:pPr marR="0" lvl="0">
              <a:spcBef>
                <a:spcPts val="0"/>
              </a:spcBef>
              <a:spcAft>
                <a:spcPts val="1200"/>
              </a:spcAft>
              <a:buSzPts val="1000"/>
              <a:tabLst>
                <a:tab pos="457200" algn="l"/>
              </a:tabLst>
            </a:pPr>
            <a:endParaRPr lang="en-US" sz="4000" dirty="0">
              <a:effectLst/>
              <a:latin typeface="SVN-Beachwood Sans" pitchFamily="50" charset="0"/>
              <a:ea typeface="Calibri" panose="020F0502020204030204" pitchFamily="34" charset="0"/>
              <a:sym typeface="Wingdings" panose="05000000000000000000" pitchFamily="2" charset="2"/>
            </a:endParaRPr>
          </a:p>
          <a:p>
            <a:pPr marR="0" lvl="0">
              <a:spcBef>
                <a:spcPts val="0"/>
              </a:spcBef>
              <a:spcAft>
                <a:spcPts val="1200"/>
              </a:spcAft>
              <a:buSzPts val="1000"/>
              <a:tabLst>
                <a:tab pos="457200" algn="l"/>
              </a:tabLst>
            </a:pPr>
            <a:endParaRPr lang="en-US" sz="4000" dirty="0">
              <a:effectLst/>
              <a:latin typeface="SVN-Beachwood Sans" pitchFamily="50" charset="0"/>
              <a:ea typeface="Calibri" panose="020F0502020204030204" pitchFamily="34" charset="0"/>
            </a:endParaRPr>
          </a:p>
          <a:p>
            <a:pPr marL="0" marR="0">
              <a:spcBef>
                <a:spcPts val="0"/>
              </a:spcBef>
              <a:spcAft>
                <a:spcPts val="0"/>
              </a:spcAft>
            </a:pPr>
            <a:endParaRPr lang="en-US" sz="2800" dirty="0">
              <a:effectLst/>
              <a:latin typeface="SVN-Beachwood Sans" pitchFamily="50" charset="0"/>
              <a:ea typeface="Calibri" panose="020F0502020204030204" pitchFamily="34" charset="0"/>
            </a:endParaRPr>
          </a:p>
          <a:p>
            <a:endParaRPr lang="en-US" sz="2800" dirty="0">
              <a:latin typeface="SVN-Beachwood Sans" pitchFamily="50" charset="0"/>
            </a:endParaRPr>
          </a:p>
        </p:txBody>
      </p:sp>
      <p:sp>
        <p:nvSpPr>
          <p:cNvPr id="7" name="AutoShape 6">
            <a:extLst>
              <a:ext uri="{FF2B5EF4-FFF2-40B4-BE49-F238E27FC236}">
                <a16:creationId xmlns:a16="http://schemas.microsoft.com/office/drawing/2014/main" id="{B3519AA7-2D10-86D1-E47E-DF18841DF70A}"/>
              </a:ext>
            </a:extLst>
          </p:cNvPr>
          <p:cNvSpPr>
            <a:spLocks noChangeAspect="1" noChangeArrowheads="1"/>
          </p:cNvSpPr>
          <p:nvPr/>
        </p:nvSpPr>
        <p:spPr bwMode="auto">
          <a:xfrm>
            <a:off x="4933950" y="19224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a:extLst>
              <a:ext uri="{FF2B5EF4-FFF2-40B4-BE49-F238E27FC236}">
                <a16:creationId xmlns:a16="http://schemas.microsoft.com/office/drawing/2014/main" id="{1D65F5EF-4BF3-B962-6040-3BB0A12AC9A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10AFBE65-F703-7B19-3F93-F27F835B0352}"/>
              </a:ext>
            </a:extLst>
          </p:cNvPr>
          <p:cNvPicPr>
            <a:picLocks noChangeAspect="1"/>
          </p:cNvPicPr>
          <p:nvPr/>
        </p:nvPicPr>
        <p:blipFill>
          <a:blip r:embed="rId3"/>
          <a:stretch>
            <a:fillRect/>
          </a:stretch>
        </p:blipFill>
        <p:spPr>
          <a:xfrm>
            <a:off x="1508916" y="1576857"/>
            <a:ext cx="5153703" cy="19351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60E29B2F-2682-6B6A-A0A8-0B36FA9687D0}"/>
              </a:ext>
            </a:extLst>
          </p:cNvPr>
          <p:cNvPicPr>
            <a:picLocks noChangeAspect="1"/>
          </p:cNvPicPr>
          <p:nvPr/>
        </p:nvPicPr>
        <p:blipFill>
          <a:blip r:embed="rId4"/>
          <a:stretch>
            <a:fillRect/>
          </a:stretch>
        </p:blipFill>
        <p:spPr>
          <a:xfrm>
            <a:off x="5552495" y="2972793"/>
            <a:ext cx="5701411" cy="28805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14827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93B18-CA8F-823F-5216-66CAD4731C77}"/>
              </a:ext>
            </a:extLst>
          </p:cNvPr>
          <p:cNvSpPr>
            <a:spLocks noGrp="1"/>
          </p:cNvSpPr>
          <p:nvPr>
            <p:ph type="title"/>
          </p:nvPr>
        </p:nvSpPr>
        <p:spPr>
          <a:xfrm>
            <a:off x="1393139" y="59635"/>
            <a:ext cx="5883966" cy="1600200"/>
          </a:xfrm>
        </p:spPr>
        <p:txBody>
          <a:bodyPr anchor="b">
            <a:normAutofit/>
          </a:bodyPr>
          <a:lstStyle/>
          <a:p>
            <a:r>
              <a:rPr lang="en-US" sz="4400" dirty="0">
                <a:latin typeface="Playlist" pitchFamily="50" charset="0"/>
              </a:rPr>
              <a:t>Canned Polaris Reports</a:t>
            </a:r>
          </a:p>
        </p:txBody>
      </p:sp>
      <p:sp>
        <p:nvSpPr>
          <p:cNvPr id="3" name="Content Placeholder 2">
            <a:extLst>
              <a:ext uri="{FF2B5EF4-FFF2-40B4-BE49-F238E27FC236}">
                <a16:creationId xmlns:a16="http://schemas.microsoft.com/office/drawing/2014/main" id="{E054E167-3C19-17F8-A1EC-D37042912841}"/>
              </a:ext>
            </a:extLst>
          </p:cNvPr>
          <p:cNvSpPr>
            <a:spLocks noGrp="1"/>
          </p:cNvSpPr>
          <p:nvPr>
            <p:ph type="body" sz="half" idx="2"/>
          </p:nvPr>
        </p:nvSpPr>
        <p:spPr>
          <a:xfrm>
            <a:off x="2659964" y="2579617"/>
            <a:ext cx="3635733" cy="1600199"/>
          </a:xfrm>
        </p:spPr>
        <p:txBody>
          <a:bodyPr>
            <a:normAutofit/>
          </a:bodyPr>
          <a:lstStyle/>
          <a:p>
            <a:pPr marL="285750" indent="-285750">
              <a:buFont typeface="Arial" panose="020B0604020202020204" pitchFamily="34" charset="0"/>
              <a:buChar char="•"/>
            </a:pPr>
            <a:r>
              <a:rPr lang="en-US" sz="2000" dirty="0">
                <a:latin typeface="+mn-lt"/>
              </a:rPr>
              <a:t>Item Circulation by Collection</a:t>
            </a:r>
          </a:p>
          <a:p>
            <a:pPr algn="ctr"/>
            <a:r>
              <a:rPr lang="en-US" sz="2000" i="1" dirty="0">
                <a:latin typeface="+mn-lt"/>
              </a:rPr>
              <a:t>Found in Circulation folder</a:t>
            </a:r>
          </a:p>
          <a:p>
            <a:endParaRPr lang="en-US" dirty="0"/>
          </a:p>
        </p:txBody>
      </p:sp>
      <p:pic>
        <p:nvPicPr>
          <p:cNvPr id="6" name="Picture 5">
            <a:extLst>
              <a:ext uri="{FF2B5EF4-FFF2-40B4-BE49-F238E27FC236}">
                <a16:creationId xmlns:a16="http://schemas.microsoft.com/office/drawing/2014/main" id="{787401F1-29B9-1856-3FA3-D32C9A2513DD}"/>
              </a:ext>
            </a:extLst>
          </p:cNvPr>
          <p:cNvPicPr>
            <a:picLocks noChangeAspect="1"/>
          </p:cNvPicPr>
          <p:nvPr/>
        </p:nvPicPr>
        <p:blipFill>
          <a:blip r:embed="rId3"/>
          <a:stretch>
            <a:fillRect/>
          </a:stretch>
        </p:blipFill>
        <p:spPr>
          <a:xfrm>
            <a:off x="6448059" y="585631"/>
            <a:ext cx="4199379" cy="53293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50727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B4813-239B-1F87-6750-EA04BA1BEBE1}"/>
              </a:ext>
            </a:extLst>
          </p:cNvPr>
          <p:cNvSpPr>
            <a:spLocks noGrp="1"/>
          </p:cNvSpPr>
          <p:nvPr>
            <p:ph type="title"/>
          </p:nvPr>
        </p:nvSpPr>
        <p:spPr/>
        <p:txBody>
          <a:bodyPr/>
          <a:lstStyle/>
          <a:p>
            <a:r>
              <a:rPr lang="en-US" dirty="0">
                <a:latin typeface="Playlist" pitchFamily="50" charset="0"/>
              </a:rPr>
              <a:t>Adding Reports To Custom Folder</a:t>
            </a:r>
          </a:p>
        </p:txBody>
      </p:sp>
      <p:sp>
        <p:nvSpPr>
          <p:cNvPr id="5" name="TextBox 4">
            <a:extLst>
              <a:ext uri="{FF2B5EF4-FFF2-40B4-BE49-F238E27FC236}">
                <a16:creationId xmlns:a16="http://schemas.microsoft.com/office/drawing/2014/main" id="{EDE8FACD-E593-17B9-AA05-787CB3FD509D}"/>
              </a:ext>
            </a:extLst>
          </p:cNvPr>
          <p:cNvSpPr txBox="1"/>
          <p:nvPr/>
        </p:nvSpPr>
        <p:spPr>
          <a:xfrm>
            <a:off x="1420957" y="2076155"/>
            <a:ext cx="7128711" cy="830997"/>
          </a:xfrm>
          <a:prstGeom prst="rect">
            <a:avLst/>
          </a:prstGeom>
          <a:noFill/>
        </p:spPr>
        <p:txBody>
          <a:bodyPr wrap="square" rtlCol="0">
            <a:spAutoFit/>
          </a:bodyPr>
          <a:lstStyle/>
          <a:p>
            <a:r>
              <a:rPr lang="en-US" sz="2400" dirty="0"/>
              <a:t>Right-click on report name</a:t>
            </a:r>
          </a:p>
          <a:p>
            <a:r>
              <a:rPr lang="en-US" sz="2400" dirty="0"/>
              <a:t>Select “customize”</a:t>
            </a:r>
          </a:p>
        </p:txBody>
      </p:sp>
      <p:pic>
        <p:nvPicPr>
          <p:cNvPr id="7" name="Picture 6">
            <a:extLst>
              <a:ext uri="{FF2B5EF4-FFF2-40B4-BE49-F238E27FC236}">
                <a16:creationId xmlns:a16="http://schemas.microsoft.com/office/drawing/2014/main" id="{2994931C-2128-E8ED-B43C-06A4A3AFCDDB}"/>
              </a:ext>
            </a:extLst>
          </p:cNvPr>
          <p:cNvPicPr>
            <a:picLocks noChangeAspect="1"/>
          </p:cNvPicPr>
          <p:nvPr/>
        </p:nvPicPr>
        <p:blipFill rotWithShape="1">
          <a:blip r:embed="rId3"/>
          <a:srcRect l="57533" t="15154" r="19178" b="48158"/>
          <a:stretch/>
        </p:blipFill>
        <p:spPr>
          <a:xfrm>
            <a:off x="5443844" y="1718397"/>
            <a:ext cx="5346249" cy="2707104"/>
          </a:xfrm>
          <a:prstGeom prst="rect">
            <a:avLst/>
          </a:prstGeom>
          <a:ln>
            <a:noFill/>
          </a:ln>
          <a:effectLst>
            <a:outerShdw blurRad="190500" algn="tl" rotWithShape="0">
              <a:srgbClr val="000000">
                <a:alpha val="70000"/>
              </a:srgbClr>
            </a:outerShdw>
          </a:effectLst>
        </p:spPr>
      </p:pic>
      <p:pic>
        <p:nvPicPr>
          <p:cNvPr id="1026" name="Picture 2" descr="Snoopy Work Digital Art by Derek B McDaniel - Pixels">
            <a:extLst>
              <a:ext uri="{FF2B5EF4-FFF2-40B4-BE49-F238E27FC236}">
                <a16:creationId xmlns:a16="http://schemas.microsoft.com/office/drawing/2014/main" id="{DEEDCC0B-7741-C320-B20B-562C517E3C3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831" t="16594" r="15839" b="16913"/>
          <a:stretch/>
        </p:blipFill>
        <p:spPr bwMode="auto">
          <a:xfrm>
            <a:off x="1803400" y="3706397"/>
            <a:ext cx="2279650" cy="218633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085516E-51F6-762F-FE1C-3AD1A980CACE}"/>
              </a:ext>
            </a:extLst>
          </p:cNvPr>
          <p:cNvSpPr/>
          <p:nvPr/>
        </p:nvSpPr>
        <p:spPr>
          <a:xfrm>
            <a:off x="6926781" y="3706397"/>
            <a:ext cx="995321" cy="24445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Tree>
    <p:extLst>
      <p:ext uri="{BB962C8B-B14F-4D97-AF65-F5344CB8AC3E}">
        <p14:creationId xmlns:p14="http://schemas.microsoft.com/office/powerpoint/2010/main" val="391959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93B18-CA8F-823F-5216-66CAD4731C77}"/>
              </a:ext>
            </a:extLst>
          </p:cNvPr>
          <p:cNvSpPr>
            <a:spLocks noGrp="1"/>
          </p:cNvSpPr>
          <p:nvPr>
            <p:ph type="title"/>
          </p:nvPr>
        </p:nvSpPr>
        <p:spPr>
          <a:xfrm>
            <a:off x="1393139" y="59635"/>
            <a:ext cx="5883966" cy="1600200"/>
          </a:xfrm>
        </p:spPr>
        <p:txBody>
          <a:bodyPr anchor="b">
            <a:normAutofit/>
          </a:bodyPr>
          <a:lstStyle/>
          <a:p>
            <a:r>
              <a:rPr lang="en-US" sz="4400" dirty="0" err="1">
                <a:latin typeface="Playlist" pitchFamily="50" charset="0"/>
              </a:rPr>
              <a:t>SimplyReports</a:t>
            </a:r>
            <a:endParaRPr lang="en-US" sz="4400" dirty="0">
              <a:latin typeface="Playlist" pitchFamily="50" charset="0"/>
            </a:endParaRPr>
          </a:p>
        </p:txBody>
      </p:sp>
      <p:sp>
        <p:nvSpPr>
          <p:cNvPr id="3" name="Content Placeholder 2">
            <a:extLst>
              <a:ext uri="{FF2B5EF4-FFF2-40B4-BE49-F238E27FC236}">
                <a16:creationId xmlns:a16="http://schemas.microsoft.com/office/drawing/2014/main" id="{E054E167-3C19-17F8-A1EC-D37042912841}"/>
              </a:ext>
            </a:extLst>
          </p:cNvPr>
          <p:cNvSpPr>
            <a:spLocks noGrp="1"/>
          </p:cNvSpPr>
          <p:nvPr>
            <p:ph type="body" sz="half" idx="2"/>
          </p:nvPr>
        </p:nvSpPr>
        <p:spPr>
          <a:xfrm>
            <a:off x="1797252" y="4870580"/>
            <a:ext cx="5252395" cy="1600199"/>
          </a:xfrm>
        </p:spPr>
        <p:txBody>
          <a:bodyPr>
            <a:normAutofit/>
          </a:bodyPr>
          <a:lstStyle/>
          <a:p>
            <a:r>
              <a:rPr lang="en-US" dirty="0"/>
              <a:t>https://ihlsrpts.illinoisheartland.org/SimplyReports/</a:t>
            </a:r>
          </a:p>
          <a:p>
            <a:endParaRPr lang="en-US" dirty="0"/>
          </a:p>
        </p:txBody>
      </p:sp>
      <p:pic>
        <p:nvPicPr>
          <p:cNvPr id="5" name="Picture 4">
            <a:extLst>
              <a:ext uri="{FF2B5EF4-FFF2-40B4-BE49-F238E27FC236}">
                <a16:creationId xmlns:a16="http://schemas.microsoft.com/office/drawing/2014/main" id="{389D4A31-DF6D-C37E-FC17-475272718136}"/>
              </a:ext>
            </a:extLst>
          </p:cNvPr>
          <p:cNvPicPr>
            <a:picLocks noChangeAspect="1"/>
          </p:cNvPicPr>
          <p:nvPr/>
        </p:nvPicPr>
        <p:blipFill>
          <a:blip r:embed="rId3"/>
          <a:stretch>
            <a:fillRect/>
          </a:stretch>
        </p:blipFill>
        <p:spPr>
          <a:xfrm>
            <a:off x="2567531" y="1827875"/>
            <a:ext cx="8139288" cy="2166324"/>
          </a:xfrm>
          <a:prstGeom prst="rect">
            <a:avLst/>
          </a:prstGeom>
          <a:ln>
            <a:noFill/>
          </a:ln>
          <a:effectLst>
            <a:outerShdw blurRad="190500" algn="tl" rotWithShape="0">
              <a:srgbClr val="000000">
                <a:alpha val="70000"/>
              </a:srgbClr>
            </a:outerShdw>
          </a:effectLst>
        </p:spPr>
      </p:pic>
      <p:pic>
        <p:nvPicPr>
          <p:cNvPr id="8" name="Picture 7">
            <a:extLst>
              <a:ext uri="{FF2B5EF4-FFF2-40B4-BE49-F238E27FC236}">
                <a16:creationId xmlns:a16="http://schemas.microsoft.com/office/drawing/2014/main" id="{0B24F125-C7B0-6AE4-6DC5-75B3EAC42C23}"/>
              </a:ext>
            </a:extLst>
          </p:cNvPr>
          <p:cNvPicPr>
            <a:picLocks noChangeAspect="1"/>
          </p:cNvPicPr>
          <p:nvPr/>
        </p:nvPicPr>
        <p:blipFill>
          <a:blip r:embed="rId4"/>
          <a:stretch>
            <a:fillRect/>
          </a:stretch>
        </p:blipFill>
        <p:spPr>
          <a:xfrm>
            <a:off x="6411383" y="4427769"/>
            <a:ext cx="1276528" cy="1324160"/>
          </a:xfrm>
          <a:prstGeom prst="rect">
            <a:avLst/>
          </a:prstGeom>
        </p:spPr>
      </p:pic>
    </p:spTree>
    <p:extLst>
      <p:ext uri="{BB962C8B-B14F-4D97-AF65-F5344CB8AC3E}">
        <p14:creationId xmlns:p14="http://schemas.microsoft.com/office/powerpoint/2010/main" val="589506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BBAFD95-662A-49CA-DCA9-FBAD3CC88551}"/>
              </a:ext>
            </a:extLst>
          </p:cNvPr>
          <p:cNvPicPr>
            <a:picLocks noGrp="1" noChangeAspect="1"/>
          </p:cNvPicPr>
          <p:nvPr>
            <p:ph idx="1"/>
          </p:nvPr>
        </p:nvPicPr>
        <p:blipFill>
          <a:blip r:embed="rId3"/>
          <a:stretch>
            <a:fillRect/>
          </a:stretch>
        </p:blipFill>
        <p:spPr>
          <a:xfrm>
            <a:off x="1314450" y="2123076"/>
            <a:ext cx="10479245" cy="2611847"/>
          </a:xfrm>
          <a:prstGeom prst="rect">
            <a:avLst/>
          </a:prstGeom>
          <a:ln>
            <a:noFill/>
          </a:ln>
          <a:effectLst>
            <a:outerShdw blurRad="190500" algn="tl" rotWithShape="0">
              <a:srgbClr val="000000">
                <a:alpha val="70000"/>
              </a:srgbClr>
            </a:outerShdw>
          </a:effectLst>
        </p:spPr>
      </p:pic>
      <p:sp>
        <p:nvSpPr>
          <p:cNvPr id="3" name="Title 1">
            <a:extLst>
              <a:ext uri="{FF2B5EF4-FFF2-40B4-BE49-F238E27FC236}">
                <a16:creationId xmlns:a16="http://schemas.microsoft.com/office/drawing/2014/main" id="{CF7DFF20-C8FA-D509-B7C2-D7EF4F2A088E}"/>
              </a:ext>
            </a:extLst>
          </p:cNvPr>
          <p:cNvSpPr>
            <a:spLocks noGrp="1"/>
          </p:cNvSpPr>
          <p:nvPr>
            <p:ph type="title"/>
          </p:nvPr>
        </p:nvSpPr>
        <p:spPr>
          <a:xfrm>
            <a:off x="1314450" y="365125"/>
            <a:ext cx="10039350" cy="1325563"/>
          </a:xfrm>
        </p:spPr>
        <p:txBody>
          <a:bodyPr anchor="b">
            <a:normAutofit/>
          </a:bodyPr>
          <a:lstStyle/>
          <a:p>
            <a:r>
              <a:rPr lang="en-US" sz="4400" dirty="0" err="1">
                <a:latin typeface="Playlist" pitchFamily="50" charset="0"/>
              </a:rPr>
              <a:t>SimplyReports</a:t>
            </a:r>
            <a:endParaRPr lang="en-US" sz="4400" dirty="0">
              <a:latin typeface="Playlist" pitchFamily="50" charset="0"/>
            </a:endParaRPr>
          </a:p>
        </p:txBody>
      </p:sp>
    </p:spTree>
    <p:extLst>
      <p:ext uri="{BB962C8B-B14F-4D97-AF65-F5344CB8AC3E}">
        <p14:creationId xmlns:p14="http://schemas.microsoft.com/office/powerpoint/2010/main" val="2173284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D45D0-97BD-B831-1121-69B473B65DD8}"/>
              </a:ext>
            </a:extLst>
          </p:cNvPr>
          <p:cNvSpPr>
            <a:spLocks noGrp="1"/>
          </p:cNvSpPr>
          <p:nvPr>
            <p:ph type="title"/>
          </p:nvPr>
        </p:nvSpPr>
        <p:spPr/>
        <p:txBody>
          <a:bodyPr/>
          <a:lstStyle/>
          <a:p>
            <a:r>
              <a:rPr lang="en-US" sz="4400" dirty="0" err="1">
                <a:latin typeface="Playlist" pitchFamily="50" charset="0"/>
              </a:rPr>
              <a:t>SimplyReports</a:t>
            </a:r>
            <a:endParaRPr lang="en-US" dirty="0">
              <a:latin typeface="Playlist" pitchFamily="50" charset="0"/>
            </a:endParaRPr>
          </a:p>
        </p:txBody>
      </p:sp>
      <p:sp>
        <p:nvSpPr>
          <p:cNvPr id="3" name="Content Placeholder 2">
            <a:extLst>
              <a:ext uri="{FF2B5EF4-FFF2-40B4-BE49-F238E27FC236}">
                <a16:creationId xmlns:a16="http://schemas.microsoft.com/office/drawing/2014/main" id="{76FC354D-D64E-5773-D29E-D399D40EC2A8}"/>
              </a:ext>
            </a:extLst>
          </p:cNvPr>
          <p:cNvSpPr>
            <a:spLocks noGrp="1"/>
          </p:cNvSpPr>
          <p:nvPr>
            <p:ph idx="1"/>
          </p:nvPr>
        </p:nvSpPr>
        <p:spPr>
          <a:xfrm>
            <a:off x="3828078" y="1690688"/>
            <a:ext cx="4535844" cy="2387949"/>
          </a:xfrm>
        </p:spPr>
        <p:txBody>
          <a:bodyPr>
            <a:normAutofit fontScale="55000" lnSpcReduction="20000"/>
          </a:bodyPr>
          <a:lstStyle/>
          <a:p>
            <a:r>
              <a:rPr lang="en-US" dirty="0">
                <a:latin typeface="+mn-lt"/>
              </a:rPr>
              <a:t>Item Assigned Collection Name</a:t>
            </a:r>
          </a:p>
          <a:p>
            <a:r>
              <a:rPr lang="en-US" dirty="0">
                <a:latin typeface="+mn-lt"/>
              </a:rPr>
              <a:t>Item Barcode</a:t>
            </a:r>
          </a:p>
          <a:p>
            <a:r>
              <a:rPr lang="en-US" dirty="0">
                <a:latin typeface="+mn-lt"/>
              </a:rPr>
              <a:t>Item Call Number</a:t>
            </a:r>
          </a:p>
          <a:p>
            <a:r>
              <a:rPr lang="en-US" dirty="0">
                <a:latin typeface="+mn-lt"/>
              </a:rPr>
              <a:t>Item Creation Date</a:t>
            </a:r>
          </a:p>
          <a:p>
            <a:r>
              <a:rPr lang="en-US" dirty="0">
                <a:latin typeface="+mn-lt"/>
              </a:rPr>
              <a:t>Item Last CKO/Renewal Date</a:t>
            </a:r>
          </a:p>
          <a:p>
            <a:r>
              <a:rPr lang="en-US">
                <a:latin typeface="+mn-lt"/>
              </a:rPr>
              <a:t>Lifetime Circulation (Not YTD)</a:t>
            </a:r>
            <a:endParaRPr lang="en-US" dirty="0">
              <a:latin typeface="+mn-lt"/>
            </a:endParaRPr>
          </a:p>
          <a:p>
            <a:r>
              <a:rPr lang="en-US" dirty="0">
                <a:latin typeface="+mn-lt"/>
              </a:rPr>
              <a:t>MARC Author</a:t>
            </a:r>
          </a:p>
          <a:p>
            <a:r>
              <a:rPr lang="en-US" dirty="0">
                <a:latin typeface="+mn-lt"/>
              </a:rPr>
              <a:t>MARC Title</a:t>
            </a:r>
          </a:p>
        </p:txBody>
      </p:sp>
      <p:pic>
        <p:nvPicPr>
          <p:cNvPr id="6" name="Picture 5">
            <a:extLst>
              <a:ext uri="{FF2B5EF4-FFF2-40B4-BE49-F238E27FC236}">
                <a16:creationId xmlns:a16="http://schemas.microsoft.com/office/drawing/2014/main" id="{EA171260-DE24-7B9B-4B69-4103ABBEF3CB}"/>
              </a:ext>
            </a:extLst>
          </p:cNvPr>
          <p:cNvPicPr>
            <a:picLocks noChangeAspect="1"/>
          </p:cNvPicPr>
          <p:nvPr/>
        </p:nvPicPr>
        <p:blipFill>
          <a:blip r:embed="rId3"/>
          <a:stretch>
            <a:fillRect/>
          </a:stretch>
        </p:blipFill>
        <p:spPr>
          <a:xfrm>
            <a:off x="1693205" y="4487285"/>
            <a:ext cx="8468975" cy="1450537"/>
          </a:xfrm>
          <a:prstGeom prst="rect">
            <a:avLst/>
          </a:prstGeom>
          <a:ln>
            <a:noFill/>
          </a:ln>
          <a:effectLst>
            <a:outerShdw blurRad="190500" algn="tl" rotWithShape="0">
              <a:srgbClr val="000000">
                <a:alpha val="70000"/>
              </a:srgbClr>
            </a:outerShdw>
          </a:effectLst>
        </p:spPr>
      </p:pic>
      <p:sp>
        <p:nvSpPr>
          <p:cNvPr id="4" name="Rectangle 3">
            <a:extLst>
              <a:ext uri="{FF2B5EF4-FFF2-40B4-BE49-F238E27FC236}">
                <a16:creationId xmlns:a16="http://schemas.microsoft.com/office/drawing/2014/main" id="{488AC13F-15C6-BE9B-713A-8B572136EA6A}"/>
              </a:ext>
            </a:extLst>
          </p:cNvPr>
          <p:cNvSpPr/>
          <p:nvPr/>
        </p:nvSpPr>
        <p:spPr>
          <a:xfrm>
            <a:off x="4633262" y="4487285"/>
            <a:ext cx="2447269" cy="145053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Tree>
    <p:extLst>
      <p:ext uri="{BB962C8B-B14F-4D97-AF65-F5344CB8AC3E}">
        <p14:creationId xmlns:p14="http://schemas.microsoft.com/office/powerpoint/2010/main" val="3317870339"/>
      </p:ext>
    </p:extLst>
  </p:cSld>
  <p:clrMapOvr>
    <a:masterClrMapping/>
  </p:clrMapOvr>
</p:sld>
</file>

<file path=ppt/theme/theme1.xml><?xml version="1.0" encoding="utf-8"?>
<a:theme xmlns:a="http://schemas.openxmlformats.org/drawingml/2006/main" name="Office Theme">
  <a:themeElements>
    <a:clrScheme name="SHARE Colors">
      <a:dk1>
        <a:srgbClr val="000000"/>
      </a:dk1>
      <a:lt1>
        <a:srgbClr val="FFFFFF"/>
      </a:lt1>
      <a:dk2>
        <a:srgbClr val="E4E4E4"/>
      </a:dk2>
      <a:lt2>
        <a:srgbClr val="7C4081"/>
      </a:lt2>
      <a:accent1>
        <a:srgbClr val="BEA0C0"/>
      </a:accent1>
      <a:accent2>
        <a:srgbClr val="8998B2"/>
      </a:accent2>
      <a:accent3>
        <a:srgbClr val="133064"/>
      </a:accent3>
      <a:accent4>
        <a:srgbClr val="DECFE0"/>
      </a:accent4>
      <a:accent5>
        <a:srgbClr val="999999"/>
      </a:accent5>
      <a:accent6>
        <a:srgbClr val="CCCCCC"/>
      </a:accent6>
      <a:hlink>
        <a:srgbClr val="C4CBD8"/>
      </a:hlink>
      <a:folHlink>
        <a:srgbClr val="E6E6E6"/>
      </a:folHlink>
    </a:clrScheme>
    <a:fontScheme name="SHARE Fonts">
      <a:majorFont>
        <a:latin typeface="Sansation"/>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RE Theme 2" id="{2C88257E-2E3C-46C0-A772-71621C2A4679}" vid="{23C1D2CC-E69B-42E3-9033-603076830384}"/>
    </a:ext>
  </a:extLst>
</a:theme>
</file>

<file path=ppt/theme/theme2.xml><?xml version="1.0" encoding="utf-8"?>
<a:theme xmlns:a="http://schemas.openxmlformats.org/drawingml/2006/main" name="SHARE Template 2">
  <a:themeElements>
    <a:clrScheme name="SHARE Colors">
      <a:dk1>
        <a:srgbClr val="000000"/>
      </a:dk1>
      <a:lt1>
        <a:srgbClr val="FFFFFF"/>
      </a:lt1>
      <a:dk2>
        <a:srgbClr val="E4E4E4"/>
      </a:dk2>
      <a:lt2>
        <a:srgbClr val="7C4081"/>
      </a:lt2>
      <a:accent1>
        <a:srgbClr val="BEA0C0"/>
      </a:accent1>
      <a:accent2>
        <a:srgbClr val="8998B2"/>
      </a:accent2>
      <a:accent3>
        <a:srgbClr val="133064"/>
      </a:accent3>
      <a:accent4>
        <a:srgbClr val="DECFE0"/>
      </a:accent4>
      <a:accent5>
        <a:srgbClr val="999999"/>
      </a:accent5>
      <a:accent6>
        <a:srgbClr val="CCCCCC"/>
      </a:accent6>
      <a:hlink>
        <a:srgbClr val="C4CBD8"/>
      </a:hlink>
      <a:folHlink>
        <a:srgbClr val="E6E6E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RE Theme 2" id="{2C88257E-2E3C-46C0-A772-71621C2A4679}" vid="{BE18180C-36C2-4848-B751-55C265B4C57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24A2F4FE015F2428A05F0D8BF614B24" ma:contentTypeVersion="15" ma:contentTypeDescription="Create a new document." ma:contentTypeScope="" ma:versionID="eafc16c5d0c3d71e1c17e4281c90c4fb">
  <xsd:schema xmlns:xsd="http://www.w3.org/2001/XMLSchema" xmlns:xs="http://www.w3.org/2001/XMLSchema" xmlns:p="http://schemas.microsoft.com/office/2006/metadata/properties" xmlns:ns2="01a51f4f-5db4-4ace-8068-c489a3caa0d4" xmlns:ns3="35faf793-43f4-48f5-a246-92c0738fef66" targetNamespace="http://schemas.microsoft.com/office/2006/metadata/properties" ma:root="true" ma:fieldsID="5e98b200df28e34821c0332f1045ce44" ns2:_="" ns3:_="">
    <xsd:import namespace="01a51f4f-5db4-4ace-8068-c489a3caa0d4"/>
    <xsd:import namespace="35faf793-43f4-48f5-a246-92c0738fef6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a51f4f-5db4-4ace-8068-c489a3caa0d4"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46ab139-beac-4a0c-b3a9-d02764f6845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5faf793-43f4-48f5-a246-92c0738fef66"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element name="TaxCatchAll" ma:index="22" nillable="true" ma:displayName="Taxonomy Catch All Column" ma:hidden="true" ma:list="{9c9242e1-4813-4ac2-9db6-3f8cc2fb6ae4}" ma:internalName="TaxCatchAll" ma:showField="CatchAllData" ma:web="35faf793-43f4-48f5-a246-92c0738fef6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1a51f4f-5db4-4ace-8068-c489a3caa0d4">
      <Terms xmlns="http://schemas.microsoft.com/office/infopath/2007/PartnerControls"/>
    </lcf76f155ced4ddcb4097134ff3c332f>
    <TaxCatchAll xmlns="35faf793-43f4-48f5-a246-92c0738fef66" xsi:nil="true"/>
  </documentManagement>
</p:properties>
</file>

<file path=customXml/itemProps1.xml><?xml version="1.0" encoding="utf-8"?>
<ds:datastoreItem xmlns:ds="http://schemas.openxmlformats.org/officeDocument/2006/customXml" ds:itemID="{2E62E9A1-608E-47D2-82E2-3BBF13BA1EA9}">
  <ds:schemaRefs>
    <ds:schemaRef ds:uri="http://schemas.microsoft.com/sharepoint/v3/contenttype/forms"/>
  </ds:schemaRefs>
</ds:datastoreItem>
</file>

<file path=customXml/itemProps2.xml><?xml version="1.0" encoding="utf-8"?>
<ds:datastoreItem xmlns:ds="http://schemas.openxmlformats.org/officeDocument/2006/customXml" ds:itemID="{3B7E6BFF-7CAA-4F4A-9A17-A06D2781B997}">
  <ds:schemaRefs>
    <ds:schemaRef ds:uri="01a51f4f-5db4-4ace-8068-c489a3caa0d4"/>
    <ds:schemaRef ds:uri="35faf793-43f4-48f5-a246-92c0738fef6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B2748B9-DA28-4A95-9D0E-91136EBD3768}">
  <ds:schemaRefs>
    <ds:schemaRef ds:uri="http://www.w3.org/XML/1998/namespace"/>
    <ds:schemaRef ds:uri="http://purl.org/dc/terms/"/>
    <ds:schemaRef ds:uri="http://schemas.microsoft.com/office/infopath/2007/PartnerControls"/>
    <ds:schemaRef ds:uri="http://purl.org/dc/elements/1.1/"/>
    <ds:schemaRef ds:uri="http://schemas.microsoft.com/office/2006/metadata/properties"/>
    <ds:schemaRef ds:uri="35faf793-43f4-48f5-a246-92c0738fef66"/>
    <ds:schemaRef ds:uri="http://schemas.microsoft.com/office/2006/documentManagement/types"/>
    <ds:schemaRef ds:uri="http://schemas.openxmlformats.org/package/2006/metadata/core-properties"/>
    <ds:schemaRef ds:uri="01a51f4f-5db4-4ace-8068-c489a3caa0d4"/>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809</TotalTime>
  <Words>1239</Words>
  <Application>Microsoft Office PowerPoint</Application>
  <PresentationFormat>Widescreen</PresentationFormat>
  <Paragraphs>135</Paragraphs>
  <Slides>21</Slides>
  <Notes>20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Arial</vt:lpstr>
      <vt:lpstr>Calibri</vt:lpstr>
      <vt:lpstr>Helvetica</vt:lpstr>
      <vt:lpstr>Helvetica CE</vt:lpstr>
      <vt:lpstr>Playlist</vt:lpstr>
      <vt:lpstr>Sansation</vt:lpstr>
      <vt:lpstr>SVN-Beachwood Sans</vt:lpstr>
      <vt:lpstr>Office Theme</vt:lpstr>
      <vt:lpstr>SHARE Template 2</vt:lpstr>
      <vt:lpstr>Polaris Reports for Weeding</vt:lpstr>
      <vt:lpstr>Agenda</vt:lpstr>
      <vt:lpstr>What is SHARE?</vt:lpstr>
      <vt:lpstr>Canned Polaris Reports</vt:lpstr>
      <vt:lpstr>Canned Polaris Reports</vt:lpstr>
      <vt:lpstr>Adding Reports To Custom Folder</vt:lpstr>
      <vt:lpstr>SimplyReports</vt:lpstr>
      <vt:lpstr>SimplyReports</vt:lpstr>
      <vt:lpstr>SimplyReports</vt:lpstr>
      <vt:lpstr>Leap Weeding Workflow</vt:lpstr>
      <vt:lpstr>Leap Weeding Workflow Steps</vt:lpstr>
      <vt:lpstr>PowerPoint Presentation</vt:lpstr>
      <vt:lpstr>PowerPoint Presentation</vt:lpstr>
      <vt:lpstr>PowerPoint Presentation</vt:lpstr>
      <vt:lpstr>PowerPoint Presentation</vt:lpstr>
      <vt:lpstr>PowerPoint Presentation</vt:lpstr>
      <vt:lpstr>Additional Resources</vt:lpstr>
      <vt:lpstr>Additional Resources</vt:lpstr>
      <vt:lpstr>SHARE Website</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Dena Porter</dc:creator>
  <cp:lastModifiedBy>Dena Porter</cp:lastModifiedBy>
  <cp:revision>4</cp:revision>
  <cp:lastPrinted>2024-10-31T19:44:09Z</cp:lastPrinted>
  <dcterms:created xsi:type="dcterms:W3CDTF">2023-04-04T15:36:09Z</dcterms:created>
  <dcterms:modified xsi:type="dcterms:W3CDTF">2024-11-13T17:55:08Z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0x010100B1560656A664B445A21313BF394782F8</vt:lpwstr>
  </property>
  <property fmtid="{D5CDD505-2E9C-101B-9397-08002B2CF9AE}" pid="3" name="MediaServiceImageTags">
    <vt:lpwstr/>
  </property>
</Properties>
</file>