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6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7C26"/>
    <a:srgbClr val="25A37C"/>
    <a:srgbClr val="F96B0C"/>
    <a:srgbClr val="0080B3"/>
    <a:srgbClr val="2BD363"/>
    <a:srgbClr val="9000F2"/>
    <a:srgbClr val="52DC80"/>
    <a:srgbClr val="FF3F3F"/>
    <a:srgbClr val="33CC33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4" d="100"/>
          <a:sy n="54" d="100"/>
        </p:scale>
        <p:origin x="2418" y="72"/>
      </p:cViewPr>
      <p:guideLst>
        <p:guide orient="horz" pos="2856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4593-C84F-476A-A50D-4282D91006EF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16F6-7BF5-4F54-B2D0-5A98565B2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410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4593-C84F-476A-A50D-4282D91006EF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16F6-7BF5-4F54-B2D0-5A98565B2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815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4593-C84F-476A-A50D-4282D91006EF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16F6-7BF5-4F54-B2D0-5A98565B2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198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4593-C84F-476A-A50D-4282D91006EF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16F6-7BF5-4F54-B2D0-5A98565B2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59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4593-C84F-476A-A50D-4282D91006EF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16F6-7BF5-4F54-B2D0-5A98565B2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487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4593-C84F-476A-A50D-4282D91006EF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16F6-7BF5-4F54-B2D0-5A98565B2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977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4593-C84F-476A-A50D-4282D91006EF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16F6-7BF5-4F54-B2D0-5A98565B2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351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4593-C84F-476A-A50D-4282D91006EF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16F6-7BF5-4F54-B2D0-5A98565B2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71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4593-C84F-476A-A50D-4282D91006EF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16F6-7BF5-4F54-B2D0-5A98565B251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471488" y="582612"/>
            <a:ext cx="1174432" cy="97186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Library Logo</a:t>
            </a:r>
          </a:p>
        </p:txBody>
      </p:sp>
    </p:spTree>
    <p:extLst>
      <p:ext uri="{BB962C8B-B14F-4D97-AF65-F5344CB8AC3E}">
        <p14:creationId xmlns:p14="http://schemas.microsoft.com/office/powerpoint/2010/main" val="3497092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4593-C84F-476A-A50D-4282D91006EF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16F6-7BF5-4F54-B2D0-5A98565B2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948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4593-C84F-476A-A50D-4282D91006EF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16F6-7BF5-4F54-B2D0-5A98565B2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589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04593-C84F-476A-A50D-4282D91006EF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016F6-7BF5-4F54-B2D0-5A98565B2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159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1455" y="240030"/>
            <a:ext cx="6435090" cy="9144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B3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611755" y="281731"/>
            <a:ext cx="40347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80B3"/>
                </a:solidFill>
                <a:latin typeface="Arial Black" panose="020B0A04020102020204" pitchFamily="34" charset="0"/>
              </a:rPr>
              <a:t>Blank Public Library</a:t>
            </a:r>
            <a:br>
              <a:rPr lang="en-US" sz="2400" dirty="0">
                <a:solidFill>
                  <a:srgbClr val="0080B3"/>
                </a:solidFill>
                <a:latin typeface="Arial Black" panose="020B0A04020102020204" pitchFamily="34" charset="0"/>
              </a:rPr>
            </a:br>
            <a:r>
              <a:rPr lang="en-US" sz="2400" dirty="0">
                <a:solidFill>
                  <a:srgbClr val="0080B3"/>
                </a:solidFill>
                <a:latin typeface="Arial Black" panose="020B0A04020102020204" pitchFamily="34" charset="0"/>
              </a:rPr>
              <a:t>Service to You in 2018</a:t>
            </a:r>
          </a:p>
        </p:txBody>
      </p:sp>
      <p:sp>
        <p:nvSpPr>
          <p:cNvPr id="6" name="Rectangle 5"/>
          <p:cNvSpPr/>
          <p:nvPr/>
        </p:nvSpPr>
        <p:spPr>
          <a:xfrm>
            <a:off x="211455" y="1348740"/>
            <a:ext cx="3114675" cy="1817370"/>
          </a:xfrm>
          <a:prstGeom prst="rect">
            <a:avLst/>
          </a:prstGeom>
          <a:solidFill>
            <a:srgbClr val="9000F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531870" y="1359787"/>
            <a:ext cx="3114675" cy="1817370"/>
          </a:xfrm>
          <a:prstGeom prst="rect">
            <a:avLst/>
          </a:prstGeom>
          <a:solidFill>
            <a:srgbClr val="25A37C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11455" y="3360420"/>
            <a:ext cx="6435090" cy="1819656"/>
          </a:xfrm>
          <a:prstGeom prst="rect">
            <a:avLst/>
          </a:prstGeom>
          <a:solidFill>
            <a:srgbClr val="FA7C26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96B0C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293" y="8434351"/>
            <a:ext cx="1518998" cy="489544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11455" y="5372100"/>
            <a:ext cx="3114675" cy="2697480"/>
          </a:xfrm>
          <a:prstGeom prst="rect">
            <a:avLst/>
          </a:prstGeom>
          <a:solidFill>
            <a:srgbClr val="0080B3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531870" y="5372100"/>
            <a:ext cx="3114675" cy="1577340"/>
          </a:xfrm>
          <a:prstGeom prst="rect">
            <a:avLst/>
          </a:prstGeom>
          <a:solidFill>
            <a:srgbClr val="9000F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531870" y="7043334"/>
            <a:ext cx="3114675" cy="1827475"/>
          </a:xfrm>
          <a:prstGeom prst="rect">
            <a:avLst/>
          </a:prstGeom>
          <a:solidFill>
            <a:srgbClr val="25A37C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946874" y="5372100"/>
            <a:ext cx="15732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 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####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items were borrowed from our collection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942" y="3488481"/>
            <a:ext cx="3127058" cy="1563529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589791" y="3762415"/>
            <a:ext cx="29988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had #### of visitors come through our doors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61937" y="240030"/>
            <a:ext cx="14058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Insert </a:t>
            </a:r>
            <a:br>
              <a:rPr lang="en-US" dirty="0"/>
            </a:br>
            <a:r>
              <a:rPr lang="en-US" dirty="0"/>
              <a:t>Library Logo Here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628316" y="1623191"/>
            <a:ext cx="671802" cy="1268467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964217" y="1760640"/>
            <a:ext cx="29889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library saves patrons $#### on average per year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71450" y="1441817"/>
            <a:ext cx="315801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library is dedicated to serving our community…</a:t>
            </a:r>
          </a:p>
          <a:p>
            <a:r>
              <a:rPr lang="en-US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{put whatever you want stakeholders to know about your library here!}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8316" y="5432222"/>
            <a:ext cx="1192169" cy="1457095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7348" y="7200961"/>
            <a:ext cx="971275" cy="1618792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576249" y="7449239"/>
            <a:ext cx="20275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### attendees enjoyed ### </a:t>
            </a:r>
            <a:b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programs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95" t="20937" r="12059" b="19437"/>
          <a:stretch/>
        </p:blipFill>
        <p:spPr>
          <a:xfrm>
            <a:off x="1036081" y="6753947"/>
            <a:ext cx="1428750" cy="1214614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193119" y="5469135"/>
            <a:ext cx="31146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Patrons enjoyed ###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wifi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sessions, and used our public access computers ### times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0009" y="8107715"/>
            <a:ext cx="30458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Proud member of:</a:t>
            </a:r>
          </a:p>
        </p:txBody>
      </p:sp>
    </p:spTree>
    <p:extLst>
      <p:ext uri="{BB962C8B-B14F-4D97-AF65-F5344CB8AC3E}">
        <p14:creationId xmlns:p14="http://schemas.microsoft.com/office/powerpoint/2010/main" val="1178138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58fe311-2a7f-4221-893c-568fb6b678c8">
      <Terms xmlns="http://schemas.microsoft.com/office/infopath/2007/PartnerControls"/>
    </lcf76f155ced4ddcb4097134ff3c332f>
    <TaxCatchAll xmlns="84d48c8c-f8ed-451c-8aad-60bc72e5e60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88A0AF3F452E4A8468F921C2E70FD5" ma:contentTypeVersion="18" ma:contentTypeDescription="Create a new document." ma:contentTypeScope="" ma:versionID="6eadd0a614cf583edb16759f77a2d3fc">
  <xsd:schema xmlns:xsd="http://www.w3.org/2001/XMLSchema" xmlns:xs="http://www.w3.org/2001/XMLSchema" xmlns:p="http://schemas.microsoft.com/office/2006/metadata/properties" xmlns:ns2="e58fe311-2a7f-4221-893c-568fb6b678c8" xmlns:ns3="84d48c8c-f8ed-451c-8aad-60bc72e5e60d" targetNamespace="http://schemas.microsoft.com/office/2006/metadata/properties" ma:root="true" ma:fieldsID="5c1febd6dd4dac8c45c60aa7e0ba39fb" ns2:_="" ns3:_="">
    <xsd:import namespace="e58fe311-2a7f-4221-893c-568fb6b678c8"/>
    <xsd:import namespace="84d48c8c-f8ed-451c-8aad-60bc72e5e6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8fe311-2a7f-4221-893c-568fb6b678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46ab139-beac-4a0c-b3a9-d02764f6845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d48c8c-f8ed-451c-8aad-60bc72e5e60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d6324e9-d268-482f-9a17-af8dd9c06daf}" ma:internalName="TaxCatchAll" ma:showField="CatchAllData" ma:web="84d48c8c-f8ed-451c-8aad-60bc72e5e6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13A92C6-47F9-4705-A724-AC39BF3BF70E}">
  <ds:schemaRefs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dcmitype/"/>
    <ds:schemaRef ds:uri="84d48c8c-f8ed-451c-8aad-60bc72e5e60d"/>
    <ds:schemaRef ds:uri="http://schemas.openxmlformats.org/package/2006/metadata/core-properties"/>
    <ds:schemaRef ds:uri="http://purl.org/dc/elements/1.1/"/>
    <ds:schemaRef ds:uri="e58fe311-2a7f-4221-893c-568fb6b678c8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785EC92-07FC-4F38-800C-F1BD88E982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46C1BD9-F7FC-4E55-8C61-DA99BD70F8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8fe311-2a7f-4221-893c-568fb6b678c8"/>
    <ds:schemaRef ds:uri="84d48c8c-f8ed-451c-8aad-60bc72e5e60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</TotalTime>
  <Words>86</Words>
  <Application>Microsoft Office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Company>Illinois Heartland Library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Lesley Zavediuk</dc:creator>
  <cp:lastModifiedBy>Carol Hogan-Downey</cp:lastModifiedBy>
  <cp:revision>22</cp:revision>
  <dcterms:created xsi:type="dcterms:W3CDTF">2018-09-13T20:02:48Z</dcterms:created>
  <dcterms:modified xsi:type="dcterms:W3CDTF">2025-07-18T14:26:32Z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0x010100F388A0AF3F452E4A8468F921C2E70FD5</vt:lpwstr>
  </property>
  <property fmtid="{D5CDD505-2E9C-101B-9397-08002B2CF9AE}" pid="3" name="Order">
    <vt:r8>2800</vt:r8>
  </property>
</Properties>
</file>