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9"/>
  </p:notesMasterIdLst>
  <p:sldIdLst>
    <p:sldId id="256" r:id="rId5"/>
    <p:sldId id="278" r:id="rId6"/>
    <p:sldId id="258" r:id="rId7"/>
    <p:sldId id="263" r:id="rId8"/>
    <p:sldId id="288" r:id="rId9"/>
    <p:sldId id="289" r:id="rId10"/>
    <p:sldId id="286" r:id="rId11"/>
    <p:sldId id="269" r:id="rId12"/>
    <p:sldId id="266" r:id="rId13"/>
    <p:sldId id="271" r:id="rId14"/>
    <p:sldId id="282" r:id="rId15"/>
    <p:sldId id="285" r:id="rId16"/>
    <p:sldId id="267" r:id="rId17"/>
    <p:sldId id="284" r:id="rId18"/>
    <p:sldId id="270" r:id="rId19"/>
    <p:sldId id="272" r:id="rId20"/>
    <p:sldId id="287" r:id="rId21"/>
    <p:sldId id="264" r:id="rId22"/>
    <p:sldId id="281" r:id="rId23"/>
    <p:sldId id="273" r:id="rId24"/>
    <p:sldId id="277" r:id="rId25"/>
    <p:sldId id="275" r:id="rId26"/>
    <p:sldId id="280" r:id="rId27"/>
    <p:sldId id="276" r:id="rId28"/>
  </p:sldIdLst>
  <p:sldSz cx="12192000" cy="6858000"/>
  <p:notesSz cx="6858000" cy="9144000"/>
  <p:embeddedFontLs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Helvetica CE" panose="04000500000000000000" pitchFamily="8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3"/>
    <a:srgbClr val="FDFDFD"/>
    <a:srgbClr val="F9F9F9"/>
    <a:srgbClr val="0F3D8F"/>
    <a:srgbClr val="0F2A5E"/>
    <a:srgbClr val="092558"/>
    <a:srgbClr val="03163B"/>
    <a:srgbClr val="0C337A"/>
    <a:srgbClr val="89D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1AAA5-C180-4D27-83E3-0AD89B8B9FC6}" v="31" dt="2026-02-03T17:22:12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0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irchner" userId="83c129b3-95d6-4a53-b21d-99bb22fddaeb" providerId="ADAL" clId="{0533EC37-EDEA-44E4-90B2-FDA6A7F6AD73}"/>
    <pc:docChg chg="undo custSel addSld delSld modSld sldOrd">
      <pc:chgData name="John Kirchner" userId="83c129b3-95d6-4a53-b21d-99bb22fddaeb" providerId="ADAL" clId="{0533EC37-EDEA-44E4-90B2-FDA6A7F6AD73}" dt="2026-02-03T17:58:35.726" v="2238" actId="20577"/>
      <pc:docMkLst>
        <pc:docMk/>
      </pc:docMkLst>
      <pc:sldChg chg="modSp mod modNotesTx">
        <pc:chgData name="John Kirchner" userId="83c129b3-95d6-4a53-b21d-99bb22fddaeb" providerId="ADAL" clId="{0533EC37-EDEA-44E4-90B2-FDA6A7F6AD73}" dt="2026-02-03T17:10:51.107" v="876" actId="20577"/>
        <pc:sldMkLst>
          <pc:docMk/>
          <pc:sldMk cId="2656384838" sldId="256"/>
        </pc:sldMkLst>
        <pc:spChg chg="mod">
          <ac:chgData name="John Kirchner" userId="83c129b3-95d6-4a53-b21d-99bb22fddaeb" providerId="ADAL" clId="{0533EC37-EDEA-44E4-90B2-FDA6A7F6AD73}" dt="2026-02-02T16:41:19.862" v="227" actId="20577"/>
          <ac:spMkLst>
            <pc:docMk/>
            <pc:sldMk cId="2656384838" sldId="256"/>
            <ac:spMk id="6" creationId="{01695E3B-561C-477D-A798-D7463986A5CC}"/>
          </ac:spMkLst>
        </pc:spChg>
        <pc:spChg chg="mod">
          <ac:chgData name="John Kirchner" userId="83c129b3-95d6-4a53-b21d-99bb22fddaeb" providerId="ADAL" clId="{0533EC37-EDEA-44E4-90B2-FDA6A7F6AD73}" dt="2026-02-02T16:40:22.229" v="173" actId="20577"/>
          <ac:spMkLst>
            <pc:docMk/>
            <pc:sldMk cId="2656384838" sldId="256"/>
            <ac:spMk id="8" creationId="{0E125ABD-36D1-4980-AADA-E4524661FD60}"/>
          </ac:spMkLst>
        </pc:spChg>
      </pc:sldChg>
      <pc:sldChg chg="modSp mod ord">
        <pc:chgData name="John Kirchner" userId="83c129b3-95d6-4a53-b21d-99bb22fddaeb" providerId="ADAL" clId="{0533EC37-EDEA-44E4-90B2-FDA6A7F6AD73}" dt="2026-02-03T17:11:23.945" v="907" actId="20577"/>
        <pc:sldMkLst>
          <pc:docMk/>
          <pc:sldMk cId="1367149694" sldId="258"/>
        </pc:sldMkLst>
        <pc:spChg chg="mod">
          <ac:chgData name="John Kirchner" userId="83c129b3-95d6-4a53-b21d-99bb22fddaeb" providerId="ADAL" clId="{0533EC37-EDEA-44E4-90B2-FDA6A7F6AD73}" dt="2026-02-03T17:11:23.945" v="907" actId="20577"/>
          <ac:spMkLst>
            <pc:docMk/>
            <pc:sldMk cId="1367149694" sldId="258"/>
            <ac:spMk id="4" creationId="{1943B304-DC32-4420-99D7-70EBB2E53920}"/>
          </ac:spMkLst>
        </pc:spChg>
      </pc:sldChg>
      <pc:sldChg chg="modSp mod modNotesTx">
        <pc:chgData name="John Kirchner" userId="83c129b3-95d6-4a53-b21d-99bb22fddaeb" providerId="ADAL" clId="{0533EC37-EDEA-44E4-90B2-FDA6A7F6AD73}" dt="2026-02-03T17:25:15.596" v="1936" actId="20577"/>
        <pc:sldMkLst>
          <pc:docMk/>
          <pc:sldMk cId="125181518" sldId="263"/>
        </pc:sldMkLst>
        <pc:spChg chg="mod">
          <ac:chgData name="John Kirchner" userId="83c129b3-95d6-4a53-b21d-99bb22fddaeb" providerId="ADAL" clId="{0533EC37-EDEA-44E4-90B2-FDA6A7F6AD73}" dt="2026-02-03T17:23:14.287" v="1723" actId="20577"/>
          <ac:spMkLst>
            <pc:docMk/>
            <pc:sldMk cId="125181518" sldId="263"/>
            <ac:spMk id="3" creationId="{CBE06702-7425-FA2C-6946-CEB54F3B106F}"/>
          </ac:spMkLst>
        </pc:spChg>
        <pc:spChg chg="mod">
          <ac:chgData name="John Kirchner" userId="83c129b3-95d6-4a53-b21d-99bb22fddaeb" providerId="ADAL" clId="{0533EC37-EDEA-44E4-90B2-FDA6A7F6AD73}" dt="2026-02-03T17:11:49.996" v="920" actId="20577"/>
          <ac:spMkLst>
            <pc:docMk/>
            <pc:sldMk cId="125181518" sldId="263"/>
            <ac:spMk id="4" creationId="{4B3A9544-3178-00B8-3DB1-20B1ADB28628}"/>
          </ac:spMkLst>
        </pc:spChg>
      </pc:sldChg>
      <pc:sldChg chg="modSp mod ord modNotesTx">
        <pc:chgData name="John Kirchner" userId="83c129b3-95d6-4a53-b21d-99bb22fddaeb" providerId="ADAL" clId="{0533EC37-EDEA-44E4-90B2-FDA6A7F6AD73}" dt="2026-02-03T17:31:35.053" v="2056" actId="20577"/>
        <pc:sldMkLst>
          <pc:docMk/>
          <pc:sldMk cId="2157344532" sldId="264"/>
        </pc:sldMkLst>
        <pc:spChg chg="mod">
          <ac:chgData name="John Kirchner" userId="83c129b3-95d6-4a53-b21d-99bb22fddaeb" providerId="ADAL" clId="{0533EC37-EDEA-44E4-90B2-FDA6A7F6AD73}" dt="2026-02-03T17:30:33.693" v="1937" actId="20577"/>
          <ac:spMkLst>
            <pc:docMk/>
            <pc:sldMk cId="2157344532" sldId="264"/>
            <ac:spMk id="4" creationId="{03F5C0C9-0C2A-3BFA-424B-2C99590976B5}"/>
          </ac:spMkLst>
        </pc:spChg>
      </pc:sldChg>
      <pc:sldChg chg="modSp mod">
        <pc:chgData name="John Kirchner" userId="83c129b3-95d6-4a53-b21d-99bb22fddaeb" providerId="ADAL" clId="{0533EC37-EDEA-44E4-90B2-FDA6A7F6AD73}" dt="2026-02-02T18:32:45.731" v="616" actId="20577"/>
        <pc:sldMkLst>
          <pc:docMk/>
          <pc:sldMk cId="2638220146" sldId="266"/>
        </pc:sldMkLst>
        <pc:spChg chg="mod">
          <ac:chgData name="John Kirchner" userId="83c129b3-95d6-4a53-b21d-99bb22fddaeb" providerId="ADAL" clId="{0533EC37-EDEA-44E4-90B2-FDA6A7F6AD73}" dt="2026-02-02T18:32:45.731" v="616" actId="20577"/>
          <ac:spMkLst>
            <pc:docMk/>
            <pc:sldMk cId="2638220146" sldId="266"/>
            <ac:spMk id="4" creationId="{E1FE243D-6CBF-8020-60F4-92AABB9EF599}"/>
          </ac:spMkLst>
        </pc:spChg>
      </pc:sldChg>
      <pc:sldChg chg="modSp mod">
        <pc:chgData name="John Kirchner" userId="83c129b3-95d6-4a53-b21d-99bb22fddaeb" providerId="ADAL" clId="{0533EC37-EDEA-44E4-90B2-FDA6A7F6AD73}" dt="2026-02-02T18:34:10.908" v="617" actId="20577"/>
        <pc:sldMkLst>
          <pc:docMk/>
          <pc:sldMk cId="2203960267" sldId="267"/>
        </pc:sldMkLst>
        <pc:spChg chg="mod">
          <ac:chgData name="John Kirchner" userId="83c129b3-95d6-4a53-b21d-99bb22fddaeb" providerId="ADAL" clId="{0533EC37-EDEA-44E4-90B2-FDA6A7F6AD73}" dt="2026-02-02T18:34:10.908" v="617" actId="20577"/>
          <ac:spMkLst>
            <pc:docMk/>
            <pc:sldMk cId="2203960267" sldId="267"/>
            <ac:spMk id="4" creationId="{6F3A8858-864D-9CCE-C73C-05243726FE58}"/>
          </ac:spMkLst>
        </pc:spChg>
      </pc:sldChg>
      <pc:sldChg chg="modSp mod">
        <pc:chgData name="John Kirchner" userId="83c129b3-95d6-4a53-b21d-99bb22fddaeb" providerId="ADAL" clId="{0533EC37-EDEA-44E4-90B2-FDA6A7F6AD73}" dt="2026-02-02T17:06:03.131" v="569" actId="12"/>
        <pc:sldMkLst>
          <pc:docMk/>
          <pc:sldMk cId="429029243" sldId="269"/>
        </pc:sldMkLst>
        <pc:spChg chg="mod">
          <ac:chgData name="John Kirchner" userId="83c129b3-95d6-4a53-b21d-99bb22fddaeb" providerId="ADAL" clId="{0533EC37-EDEA-44E4-90B2-FDA6A7F6AD73}" dt="2026-01-07T19:51:59.075" v="51" actId="20577"/>
          <ac:spMkLst>
            <pc:docMk/>
            <pc:sldMk cId="429029243" sldId="269"/>
            <ac:spMk id="3" creationId="{2EC16E29-C383-1C75-AF5E-172D00F49A0C}"/>
          </ac:spMkLst>
        </pc:spChg>
        <pc:spChg chg="mod">
          <ac:chgData name="John Kirchner" userId="83c129b3-95d6-4a53-b21d-99bb22fddaeb" providerId="ADAL" clId="{0533EC37-EDEA-44E4-90B2-FDA6A7F6AD73}" dt="2026-02-02T17:06:03.131" v="569" actId="12"/>
          <ac:spMkLst>
            <pc:docMk/>
            <pc:sldMk cId="429029243" sldId="269"/>
            <ac:spMk id="4" creationId="{D9ADC85C-DCC4-32EC-C1F2-EA74C753DE7C}"/>
          </ac:spMkLst>
        </pc:spChg>
      </pc:sldChg>
      <pc:sldChg chg="modSp mod modNotesTx">
        <pc:chgData name="John Kirchner" userId="83c129b3-95d6-4a53-b21d-99bb22fddaeb" providerId="ADAL" clId="{0533EC37-EDEA-44E4-90B2-FDA6A7F6AD73}" dt="2026-02-03T17:42:29.995" v="2122" actId="20577"/>
        <pc:sldMkLst>
          <pc:docMk/>
          <pc:sldMk cId="4258658556" sldId="270"/>
        </pc:sldMkLst>
        <pc:spChg chg="mod">
          <ac:chgData name="John Kirchner" userId="83c129b3-95d6-4a53-b21d-99bb22fddaeb" providerId="ADAL" clId="{0533EC37-EDEA-44E4-90B2-FDA6A7F6AD73}" dt="2026-02-03T17:42:29.995" v="2122" actId="20577"/>
          <ac:spMkLst>
            <pc:docMk/>
            <pc:sldMk cId="4258658556" sldId="270"/>
            <ac:spMk id="4" creationId="{DC04D422-CCAB-0BBF-4D1D-2A886AECCE74}"/>
          </ac:spMkLst>
        </pc:spChg>
      </pc:sldChg>
      <pc:sldChg chg="modSp mod modNotesTx">
        <pc:chgData name="John Kirchner" userId="83c129b3-95d6-4a53-b21d-99bb22fddaeb" providerId="ADAL" clId="{0533EC37-EDEA-44E4-90B2-FDA6A7F6AD73}" dt="2026-02-03T17:58:35.726" v="2238" actId="20577"/>
        <pc:sldMkLst>
          <pc:docMk/>
          <pc:sldMk cId="1218652752" sldId="275"/>
        </pc:sldMkLst>
        <pc:spChg chg="mod">
          <ac:chgData name="John Kirchner" userId="83c129b3-95d6-4a53-b21d-99bb22fddaeb" providerId="ADAL" clId="{0533EC37-EDEA-44E4-90B2-FDA6A7F6AD73}" dt="2026-02-02T16:44:14.172" v="274" actId="20577"/>
          <ac:spMkLst>
            <pc:docMk/>
            <pc:sldMk cId="1218652752" sldId="275"/>
            <ac:spMk id="3" creationId="{4EFF7A4B-41AD-FE63-51D9-1DF025E2F254}"/>
          </ac:spMkLst>
        </pc:spChg>
      </pc:sldChg>
      <pc:sldChg chg="addSp delSp modSp mod">
        <pc:chgData name="John Kirchner" userId="83c129b3-95d6-4a53-b21d-99bb22fddaeb" providerId="ADAL" clId="{0533EC37-EDEA-44E4-90B2-FDA6A7F6AD73}" dt="2026-02-03T17:09:01.515" v="691" actId="1076"/>
        <pc:sldMkLst>
          <pc:docMk/>
          <pc:sldMk cId="3051348303" sldId="276"/>
        </pc:sldMkLst>
        <pc:spChg chg="del">
          <ac:chgData name="John Kirchner" userId="83c129b3-95d6-4a53-b21d-99bb22fddaeb" providerId="ADAL" clId="{0533EC37-EDEA-44E4-90B2-FDA6A7F6AD73}" dt="2026-02-03T17:08:55.287" v="687" actId="931"/>
          <ac:spMkLst>
            <pc:docMk/>
            <pc:sldMk cId="3051348303" sldId="276"/>
            <ac:spMk id="3" creationId="{2A757C2E-BBE8-9368-2FF0-2509E1622E16}"/>
          </ac:spMkLst>
        </pc:spChg>
        <pc:grpChg chg="add del mod">
          <ac:chgData name="John Kirchner" userId="83c129b3-95d6-4a53-b21d-99bb22fddaeb" providerId="ADAL" clId="{0533EC37-EDEA-44E4-90B2-FDA6A7F6AD73}" dt="2026-02-02T16:42:03.320" v="229" actId="478"/>
          <ac:grpSpMkLst>
            <pc:docMk/>
            <pc:sldMk cId="3051348303" sldId="276"/>
            <ac:grpSpMk id="4" creationId="{CB9BD337-46DB-03A8-03C0-8AF10D7766E5}"/>
          </ac:grpSpMkLst>
        </pc:grpChg>
        <pc:picChg chg="add mod">
          <ac:chgData name="John Kirchner" userId="83c129b3-95d6-4a53-b21d-99bb22fddaeb" providerId="ADAL" clId="{0533EC37-EDEA-44E4-90B2-FDA6A7F6AD73}" dt="2026-02-03T17:09:01.515" v="691" actId="1076"/>
          <ac:picMkLst>
            <pc:docMk/>
            <pc:sldMk cId="3051348303" sldId="276"/>
            <ac:picMk id="5" creationId="{8ECF3D41-9A7C-5F9C-A9DC-2D82DCF7403A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7" creationId="{6D2067DC-8356-240D-C16A-22B25D3FE015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9" creationId="{7FF84E38-C348-B100-A51D-3A2725076B03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11" creationId="{7F72690C-82F0-5EF8-919C-4E7DFF0CE68A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13" creationId="{64996123-325B-37DC-EDB2-9DDFD7BE27DC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15" creationId="{7910B342-461E-CD1C-377E-7E241BF18CF1}"/>
          </ac:picMkLst>
        </pc:picChg>
        <pc:picChg chg="mod">
          <ac:chgData name="John Kirchner" userId="83c129b3-95d6-4a53-b21d-99bb22fddaeb" providerId="ADAL" clId="{0533EC37-EDEA-44E4-90B2-FDA6A7F6AD73}" dt="2026-02-02T16:41:56.802" v="228" actId="164"/>
          <ac:picMkLst>
            <pc:docMk/>
            <pc:sldMk cId="3051348303" sldId="276"/>
            <ac:picMk id="17" creationId="{25DA908A-6B58-6C41-1B21-BF49E7D5D649}"/>
          </ac:picMkLst>
        </pc:picChg>
      </pc:sldChg>
      <pc:sldChg chg="modSp mod modNotesTx">
        <pc:chgData name="John Kirchner" userId="83c129b3-95d6-4a53-b21d-99bb22fddaeb" providerId="ADAL" clId="{0533EC37-EDEA-44E4-90B2-FDA6A7F6AD73}" dt="2026-02-03T17:14:22.798" v="1226" actId="20577"/>
        <pc:sldMkLst>
          <pc:docMk/>
          <pc:sldMk cId="1594121807" sldId="278"/>
        </pc:sldMkLst>
        <pc:spChg chg="mod">
          <ac:chgData name="John Kirchner" userId="83c129b3-95d6-4a53-b21d-99bb22fddaeb" providerId="ADAL" clId="{0533EC37-EDEA-44E4-90B2-FDA6A7F6AD73}" dt="2026-02-02T17:03:58.248" v="568" actId="6549"/>
          <ac:spMkLst>
            <pc:docMk/>
            <pc:sldMk cId="1594121807" sldId="278"/>
            <ac:spMk id="4" creationId="{8D3824F0-FA1C-31BF-85BC-081D3761EB60}"/>
          </ac:spMkLst>
        </pc:spChg>
      </pc:sldChg>
      <pc:sldChg chg="modSp mod">
        <pc:chgData name="John Kirchner" userId="83c129b3-95d6-4a53-b21d-99bb22fddaeb" providerId="ADAL" clId="{0533EC37-EDEA-44E4-90B2-FDA6A7F6AD73}" dt="2026-02-03T17:08:07.498" v="686" actId="20577"/>
        <pc:sldMkLst>
          <pc:docMk/>
          <pc:sldMk cId="3857026029" sldId="280"/>
        </pc:sldMkLst>
        <pc:spChg chg="mod">
          <ac:chgData name="John Kirchner" userId="83c129b3-95d6-4a53-b21d-99bb22fddaeb" providerId="ADAL" clId="{0533EC37-EDEA-44E4-90B2-FDA6A7F6AD73}" dt="2026-02-03T17:08:07.498" v="686" actId="20577"/>
          <ac:spMkLst>
            <pc:docMk/>
            <pc:sldMk cId="3857026029" sldId="280"/>
            <ac:spMk id="4" creationId="{BA7B528C-B006-E8D7-F788-9BC796630972}"/>
          </ac:spMkLst>
        </pc:spChg>
      </pc:sldChg>
      <pc:sldChg chg="modSp mod">
        <pc:chgData name="John Kirchner" userId="83c129b3-95d6-4a53-b21d-99bb22fddaeb" providerId="ADAL" clId="{0533EC37-EDEA-44E4-90B2-FDA6A7F6AD73}" dt="2026-02-02T16:45:57.842" v="284" actId="14100"/>
        <pc:sldMkLst>
          <pc:docMk/>
          <pc:sldMk cId="2099782952" sldId="281"/>
        </pc:sldMkLst>
        <pc:spChg chg="mod">
          <ac:chgData name="John Kirchner" userId="83c129b3-95d6-4a53-b21d-99bb22fddaeb" providerId="ADAL" clId="{0533EC37-EDEA-44E4-90B2-FDA6A7F6AD73}" dt="2026-02-02T16:45:57.842" v="284" actId="14100"/>
          <ac:spMkLst>
            <pc:docMk/>
            <pc:sldMk cId="2099782952" sldId="281"/>
            <ac:spMk id="3" creationId="{F942E627-4F7B-C8D5-44E2-73FCD1F2FAD6}"/>
          </ac:spMkLst>
        </pc:spChg>
      </pc:sldChg>
      <pc:sldChg chg="modNotesTx">
        <pc:chgData name="John Kirchner" userId="83c129b3-95d6-4a53-b21d-99bb22fddaeb" providerId="ADAL" clId="{0533EC37-EDEA-44E4-90B2-FDA6A7F6AD73}" dt="2026-02-02T21:51:19.271" v="658" actId="20577"/>
        <pc:sldMkLst>
          <pc:docMk/>
          <pc:sldMk cId="2779931383" sldId="282"/>
        </pc:sldMkLst>
      </pc:sldChg>
      <pc:sldChg chg="modNotesTx">
        <pc:chgData name="John Kirchner" userId="83c129b3-95d6-4a53-b21d-99bb22fddaeb" providerId="ADAL" clId="{0533EC37-EDEA-44E4-90B2-FDA6A7F6AD73}" dt="2026-02-03T17:43:10.758" v="2144" actId="20577"/>
        <pc:sldMkLst>
          <pc:docMk/>
          <pc:sldMk cId="2593170103" sldId="284"/>
        </pc:sldMkLst>
      </pc:sldChg>
      <pc:sldChg chg="modSp new mod">
        <pc:chgData name="John Kirchner" userId="83c129b3-95d6-4a53-b21d-99bb22fddaeb" providerId="ADAL" clId="{0533EC37-EDEA-44E4-90B2-FDA6A7F6AD73}" dt="2026-01-07T19:51:42.166" v="38" actId="20577"/>
        <pc:sldMkLst>
          <pc:docMk/>
          <pc:sldMk cId="901119344" sldId="286"/>
        </pc:sldMkLst>
        <pc:spChg chg="mod">
          <ac:chgData name="John Kirchner" userId="83c129b3-95d6-4a53-b21d-99bb22fddaeb" providerId="ADAL" clId="{0533EC37-EDEA-44E4-90B2-FDA6A7F6AD73}" dt="2026-01-07T19:51:42.166" v="38" actId="20577"/>
          <ac:spMkLst>
            <pc:docMk/>
            <pc:sldMk cId="901119344" sldId="286"/>
            <ac:spMk id="2" creationId="{AC0799EB-7683-1B33-E3DD-C560312EACEA}"/>
          </ac:spMkLst>
        </pc:spChg>
      </pc:sldChg>
      <pc:sldChg chg="modSp new mod">
        <pc:chgData name="John Kirchner" userId="83c129b3-95d6-4a53-b21d-99bb22fddaeb" providerId="ADAL" clId="{0533EC37-EDEA-44E4-90B2-FDA6A7F6AD73}" dt="2026-01-07T19:54:24.150" v="96" actId="20577"/>
        <pc:sldMkLst>
          <pc:docMk/>
          <pc:sldMk cId="1361142352" sldId="287"/>
        </pc:sldMkLst>
        <pc:spChg chg="mod">
          <ac:chgData name="John Kirchner" userId="83c129b3-95d6-4a53-b21d-99bb22fddaeb" providerId="ADAL" clId="{0533EC37-EDEA-44E4-90B2-FDA6A7F6AD73}" dt="2026-01-07T19:54:24.150" v="96" actId="20577"/>
          <ac:spMkLst>
            <pc:docMk/>
            <pc:sldMk cId="1361142352" sldId="287"/>
            <ac:spMk id="2" creationId="{B7FD3352-5C9F-BE1C-477E-50CF7C3A8ECF}"/>
          </ac:spMkLst>
        </pc:spChg>
      </pc:sldChg>
      <pc:sldChg chg="modSp add mod">
        <pc:chgData name="John Kirchner" userId="83c129b3-95d6-4a53-b21d-99bb22fddaeb" providerId="ADAL" clId="{0533EC37-EDEA-44E4-90B2-FDA6A7F6AD73}" dt="2026-02-02T17:01:41.328" v="549" actId="20577"/>
        <pc:sldMkLst>
          <pc:docMk/>
          <pc:sldMk cId="2765013088" sldId="288"/>
        </pc:sldMkLst>
        <pc:spChg chg="mod">
          <ac:chgData name="John Kirchner" userId="83c129b3-95d6-4a53-b21d-99bb22fddaeb" providerId="ADAL" clId="{0533EC37-EDEA-44E4-90B2-FDA6A7F6AD73}" dt="2026-02-02T16:50:47.590" v="316" actId="20577"/>
          <ac:spMkLst>
            <pc:docMk/>
            <pc:sldMk cId="2765013088" sldId="288"/>
            <ac:spMk id="3" creationId="{2B270688-CC4A-EA96-EC88-2C4DB1D5402C}"/>
          </ac:spMkLst>
        </pc:spChg>
        <pc:spChg chg="mod">
          <ac:chgData name="John Kirchner" userId="83c129b3-95d6-4a53-b21d-99bb22fddaeb" providerId="ADAL" clId="{0533EC37-EDEA-44E4-90B2-FDA6A7F6AD73}" dt="2026-02-02T17:01:41.328" v="549" actId="20577"/>
          <ac:spMkLst>
            <pc:docMk/>
            <pc:sldMk cId="2765013088" sldId="288"/>
            <ac:spMk id="4" creationId="{B5465F05-7FED-1E47-CDA4-1AFCD21D5022}"/>
          </ac:spMkLst>
        </pc:spChg>
      </pc:sldChg>
      <pc:sldChg chg="modSp add del mod">
        <pc:chgData name="John Kirchner" userId="83c129b3-95d6-4a53-b21d-99bb22fddaeb" providerId="ADAL" clId="{0533EC37-EDEA-44E4-90B2-FDA6A7F6AD73}" dt="2026-02-02T17:13:14.188" v="615" actId="2696"/>
        <pc:sldMkLst>
          <pc:docMk/>
          <pc:sldMk cId="268596134" sldId="289"/>
        </pc:sldMkLst>
        <pc:spChg chg="mod">
          <ac:chgData name="John Kirchner" userId="83c129b3-95d6-4a53-b21d-99bb22fddaeb" providerId="ADAL" clId="{0533EC37-EDEA-44E4-90B2-FDA6A7F6AD73}" dt="2026-02-02T17:11:52.873" v="614" actId="20577"/>
          <ac:spMkLst>
            <pc:docMk/>
            <pc:sldMk cId="268596134" sldId="289"/>
            <ac:spMk id="3" creationId="{C4EBD0BA-C8A4-5A4F-4BEE-F24C7FF5803E}"/>
          </ac:spMkLst>
        </pc:spChg>
      </pc:sldChg>
      <pc:sldChg chg="modSp add mod">
        <pc:chgData name="John Kirchner" userId="83c129b3-95d6-4a53-b21d-99bb22fddaeb" providerId="ADAL" clId="{0533EC37-EDEA-44E4-90B2-FDA6A7F6AD73}" dt="2026-02-03T17:22:03.033" v="1666" actId="20577"/>
        <pc:sldMkLst>
          <pc:docMk/>
          <pc:sldMk cId="4107130112" sldId="289"/>
        </pc:sldMkLst>
        <pc:spChg chg="mod">
          <ac:chgData name="John Kirchner" userId="83c129b3-95d6-4a53-b21d-99bb22fddaeb" providerId="ADAL" clId="{0533EC37-EDEA-44E4-90B2-FDA6A7F6AD73}" dt="2026-02-03T17:16:26.505" v="1248" actId="20577"/>
          <ac:spMkLst>
            <pc:docMk/>
            <pc:sldMk cId="4107130112" sldId="289"/>
            <ac:spMk id="3" creationId="{F394AFCE-2DD2-ED4F-1260-BFF4E04EB29B}"/>
          </ac:spMkLst>
        </pc:spChg>
        <pc:spChg chg="mod">
          <ac:chgData name="John Kirchner" userId="83c129b3-95d6-4a53-b21d-99bb22fddaeb" providerId="ADAL" clId="{0533EC37-EDEA-44E4-90B2-FDA6A7F6AD73}" dt="2026-02-03T17:22:03.033" v="1666" actId="20577"/>
          <ac:spMkLst>
            <pc:docMk/>
            <pc:sldMk cId="4107130112" sldId="289"/>
            <ac:spMk id="4" creationId="{E6D1EE94-DB0A-139A-2D43-49F3C0F9C6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BD649-FBF3-4F70-B442-DCF0A32000F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4447587-30C5-4995-A385-989C5D656D42}">
      <dgm:prSet phldrT="[Text]" phldr="1"/>
      <dgm:spPr/>
      <dgm:t>
        <a:bodyPr/>
        <a:lstStyle/>
        <a:p>
          <a:endParaRPr lang="en-US" dirty="0"/>
        </a:p>
      </dgm:t>
    </dgm:pt>
    <dgm:pt modelId="{DC2B5D08-4989-47BC-9767-65C9497B4CED}" type="parTrans" cxnId="{5C8D61CF-C756-46D1-A0F2-B7D7A5BE2304}">
      <dgm:prSet/>
      <dgm:spPr/>
      <dgm:t>
        <a:bodyPr/>
        <a:lstStyle/>
        <a:p>
          <a:endParaRPr lang="en-US"/>
        </a:p>
      </dgm:t>
    </dgm:pt>
    <dgm:pt modelId="{2AE0DFE4-D721-4A64-8843-ACDE0CCCFC91}" type="sibTrans" cxnId="{5C8D61CF-C756-46D1-A0F2-B7D7A5BE2304}">
      <dgm:prSet/>
      <dgm:spPr/>
      <dgm:t>
        <a:bodyPr/>
        <a:lstStyle/>
        <a:p>
          <a:endParaRPr lang="en-US"/>
        </a:p>
      </dgm:t>
    </dgm:pt>
    <dgm:pt modelId="{9FF318DF-07A1-4181-AE4B-E8C8D345C713}">
      <dgm:prSet phldrT="[Text]" phldr="1"/>
      <dgm:spPr/>
      <dgm:t>
        <a:bodyPr/>
        <a:lstStyle/>
        <a:p>
          <a:endParaRPr lang="en-US"/>
        </a:p>
      </dgm:t>
    </dgm:pt>
    <dgm:pt modelId="{B304365A-215A-46C8-B850-E4A936C4EE57}" type="parTrans" cxnId="{9E49528A-FA95-44BB-98BE-93036AEDD5E7}">
      <dgm:prSet/>
      <dgm:spPr/>
      <dgm:t>
        <a:bodyPr/>
        <a:lstStyle/>
        <a:p>
          <a:endParaRPr lang="en-US"/>
        </a:p>
      </dgm:t>
    </dgm:pt>
    <dgm:pt modelId="{26EBA1E3-5262-47B1-9990-484CF73026E2}" type="sibTrans" cxnId="{9E49528A-FA95-44BB-98BE-93036AEDD5E7}">
      <dgm:prSet/>
      <dgm:spPr/>
      <dgm:t>
        <a:bodyPr/>
        <a:lstStyle/>
        <a:p>
          <a:endParaRPr lang="en-US"/>
        </a:p>
      </dgm:t>
    </dgm:pt>
    <dgm:pt modelId="{646A8210-D0CD-4C1A-BE9E-95698A192F8A}">
      <dgm:prSet phldrT="[Text]" phldr="1"/>
      <dgm:spPr/>
      <dgm:t>
        <a:bodyPr/>
        <a:lstStyle/>
        <a:p>
          <a:endParaRPr lang="en-US"/>
        </a:p>
      </dgm:t>
    </dgm:pt>
    <dgm:pt modelId="{62ADD1E3-5F28-478B-A6A6-860931A78198}" type="parTrans" cxnId="{713D5F1D-67FD-4F76-BF3D-1C09EE9D176D}">
      <dgm:prSet/>
      <dgm:spPr/>
      <dgm:t>
        <a:bodyPr/>
        <a:lstStyle/>
        <a:p>
          <a:endParaRPr lang="en-US"/>
        </a:p>
      </dgm:t>
    </dgm:pt>
    <dgm:pt modelId="{3C879493-6CCA-4CEA-8928-0763BB459FED}" type="sibTrans" cxnId="{713D5F1D-67FD-4F76-BF3D-1C09EE9D176D}">
      <dgm:prSet/>
      <dgm:spPr/>
      <dgm:t>
        <a:bodyPr/>
        <a:lstStyle/>
        <a:p>
          <a:endParaRPr lang="en-US"/>
        </a:p>
      </dgm:t>
    </dgm:pt>
    <dgm:pt modelId="{AF09A1A4-F89A-43B1-8E1E-76D56D7D96AC}" type="pres">
      <dgm:prSet presAssocID="{7EDBD649-FBF3-4F70-B442-DCF0A32000FB}" presName="Name0" presStyleCnt="0">
        <dgm:presLayoutVars>
          <dgm:dir/>
          <dgm:resizeHandles val="exact"/>
        </dgm:presLayoutVars>
      </dgm:prSet>
      <dgm:spPr/>
    </dgm:pt>
    <dgm:pt modelId="{AB16E01D-46CA-4B2B-9CE7-245978F9E092}" type="pres">
      <dgm:prSet presAssocID="{74447587-30C5-4995-A385-989C5D656D42}" presName="composite" presStyleCnt="0"/>
      <dgm:spPr/>
    </dgm:pt>
    <dgm:pt modelId="{F51BA752-1613-4A9E-9FF0-C2ED630A8572}" type="pres">
      <dgm:prSet presAssocID="{74447587-30C5-4995-A385-989C5D656D42}" presName="bgChev" presStyleLbl="node1" presStyleIdx="0" presStyleCnt="3"/>
      <dgm:spPr/>
    </dgm:pt>
    <dgm:pt modelId="{62591BCB-6CCB-4ABE-8375-8AB39C54A641}" type="pres">
      <dgm:prSet presAssocID="{74447587-30C5-4995-A385-989C5D656D42}" presName="txNode" presStyleLbl="fgAcc1" presStyleIdx="0" presStyleCnt="3" custLinFactNeighborY="0">
        <dgm:presLayoutVars>
          <dgm:bulletEnabled val="1"/>
        </dgm:presLayoutVars>
      </dgm:prSet>
      <dgm:spPr/>
    </dgm:pt>
    <dgm:pt modelId="{CCD14CC5-C3EF-4452-A4C8-45709CF1A046}" type="pres">
      <dgm:prSet presAssocID="{2AE0DFE4-D721-4A64-8843-ACDE0CCCFC91}" presName="compositeSpace" presStyleCnt="0"/>
      <dgm:spPr/>
    </dgm:pt>
    <dgm:pt modelId="{7DF9A56A-AB96-4A97-9575-109C23BFFA03}" type="pres">
      <dgm:prSet presAssocID="{9FF318DF-07A1-4181-AE4B-E8C8D345C713}" presName="composite" presStyleCnt="0"/>
      <dgm:spPr/>
    </dgm:pt>
    <dgm:pt modelId="{FFB7CCD8-3B37-4DF2-82DD-AD6DF45E7A4F}" type="pres">
      <dgm:prSet presAssocID="{9FF318DF-07A1-4181-AE4B-E8C8D345C713}" presName="bgChev" presStyleLbl="node1" presStyleIdx="1" presStyleCnt="3"/>
      <dgm:spPr/>
    </dgm:pt>
    <dgm:pt modelId="{42D9E8F7-41B9-452D-986D-96C0B54121AD}" type="pres">
      <dgm:prSet presAssocID="{9FF318DF-07A1-4181-AE4B-E8C8D345C713}" presName="txNode" presStyleLbl="fgAcc1" presStyleIdx="1" presStyleCnt="3">
        <dgm:presLayoutVars>
          <dgm:bulletEnabled val="1"/>
        </dgm:presLayoutVars>
      </dgm:prSet>
      <dgm:spPr/>
    </dgm:pt>
    <dgm:pt modelId="{D772F2A7-7568-4F54-BC98-A8B2FE754437}" type="pres">
      <dgm:prSet presAssocID="{26EBA1E3-5262-47B1-9990-484CF73026E2}" presName="compositeSpace" presStyleCnt="0"/>
      <dgm:spPr/>
    </dgm:pt>
    <dgm:pt modelId="{B4051D65-D9A0-4AC9-9E0C-F9F39030D730}" type="pres">
      <dgm:prSet presAssocID="{646A8210-D0CD-4C1A-BE9E-95698A192F8A}" presName="composite" presStyleCnt="0"/>
      <dgm:spPr/>
    </dgm:pt>
    <dgm:pt modelId="{F7CE5C94-76F1-4811-B964-877B8AE37706}" type="pres">
      <dgm:prSet presAssocID="{646A8210-D0CD-4C1A-BE9E-95698A192F8A}" presName="bgChev" presStyleLbl="node1" presStyleIdx="2" presStyleCnt="3"/>
      <dgm:spPr/>
    </dgm:pt>
    <dgm:pt modelId="{4DDCD3D7-E9D1-44AA-B8E1-73E04E07BE49}" type="pres">
      <dgm:prSet presAssocID="{646A8210-D0CD-4C1A-BE9E-95698A192F8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533E510-0504-41B3-A020-11D384CD447A}" type="presOf" srcId="{646A8210-D0CD-4C1A-BE9E-95698A192F8A}" destId="{4DDCD3D7-E9D1-44AA-B8E1-73E04E07BE49}" srcOrd="0" destOrd="0" presId="urn:microsoft.com/office/officeart/2005/8/layout/chevronAccent+Icon"/>
    <dgm:cxn modelId="{A793E218-345B-40D2-8212-B4BE711FB94F}" type="presOf" srcId="{74447587-30C5-4995-A385-989C5D656D42}" destId="{62591BCB-6CCB-4ABE-8375-8AB39C54A641}" srcOrd="0" destOrd="0" presId="urn:microsoft.com/office/officeart/2005/8/layout/chevronAccent+Icon"/>
    <dgm:cxn modelId="{713D5F1D-67FD-4F76-BF3D-1C09EE9D176D}" srcId="{7EDBD649-FBF3-4F70-B442-DCF0A32000FB}" destId="{646A8210-D0CD-4C1A-BE9E-95698A192F8A}" srcOrd="2" destOrd="0" parTransId="{62ADD1E3-5F28-478B-A6A6-860931A78198}" sibTransId="{3C879493-6CCA-4CEA-8928-0763BB459FED}"/>
    <dgm:cxn modelId="{BF98B66B-15AB-4F1B-BB15-2E61428C88FE}" type="presOf" srcId="{9FF318DF-07A1-4181-AE4B-E8C8D345C713}" destId="{42D9E8F7-41B9-452D-986D-96C0B54121AD}" srcOrd="0" destOrd="0" presId="urn:microsoft.com/office/officeart/2005/8/layout/chevronAccent+Icon"/>
    <dgm:cxn modelId="{9E49528A-FA95-44BB-98BE-93036AEDD5E7}" srcId="{7EDBD649-FBF3-4F70-B442-DCF0A32000FB}" destId="{9FF318DF-07A1-4181-AE4B-E8C8D345C713}" srcOrd="1" destOrd="0" parTransId="{B304365A-215A-46C8-B850-E4A936C4EE57}" sibTransId="{26EBA1E3-5262-47B1-9990-484CF73026E2}"/>
    <dgm:cxn modelId="{5C8D61CF-C756-46D1-A0F2-B7D7A5BE2304}" srcId="{7EDBD649-FBF3-4F70-B442-DCF0A32000FB}" destId="{74447587-30C5-4995-A385-989C5D656D42}" srcOrd="0" destOrd="0" parTransId="{DC2B5D08-4989-47BC-9767-65C9497B4CED}" sibTransId="{2AE0DFE4-D721-4A64-8843-ACDE0CCCFC91}"/>
    <dgm:cxn modelId="{AD2EA4F5-A40C-40CE-B8E9-641CA623DD3C}" type="presOf" srcId="{7EDBD649-FBF3-4F70-B442-DCF0A32000FB}" destId="{AF09A1A4-F89A-43B1-8E1E-76D56D7D96AC}" srcOrd="0" destOrd="0" presId="urn:microsoft.com/office/officeart/2005/8/layout/chevronAccent+Icon"/>
    <dgm:cxn modelId="{45AD3142-60C5-4F9B-88DB-A15F9A228D2F}" type="presParOf" srcId="{AF09A1A4-F89A-43B1-8E1E-76D56D7D96AC}" destId="{AB16E01D-46CA-4B2B-9CE7-245978F9E092}" srcOrd="0" destOrd="0" presId="urn:microsoft.com/office/officeart/2005/8/layout/chevronAccent+Icon"/>
    <dgm:cxn modelId="{D99B1854-ECE7-444E-89D6-5204AEE4FE84}" type="presParOf" srcId="{AB16E01D-46CA-4B2B-9CE7-245978F9E092}" destId="{F51BA752-1613-4A9E-9FF0-C2ED630A8572}" srcOrd="0" destOrd="0" presId="urn:microsoft.com/office/officeart/2005/8/layout/chevronAccent+Icon"/>
    <dgm:cxn modelId="{7E293832-3F87-4814-A227-018C8E8B71A2}" type="presParOf" srcId="{AB16E01D-46CA-4B2B-9CE7-245978F9E092}" destId="{62591BCB-6CCB-4ABE-8375-8AB39C54A641}" srcOrd="1" destOrd="0" presId="urn:microsoft.com/office/officeart/2005/8/layout/chevronAccent+Icon"/>
    <dgm:cxn modelId="{70FCD042-72AA-4B4A-B4DC-1F169C47BE08}" type="presParOf" srcId="{AF09A1A4-F89A-43B1-8E1E-76D56D7D96AC}" destId="{CCD14CC5-C3EF-4452-A4C8-45709CF1A046}" srcOrd="1" destOrd="0" presId="urn:microsoft.com/office/officeart/2005/8/layout/chevronAccent+Icon"/>
    <dgm:cxn modelId="{BA9A9827-06D5-477F-AE47-3D02495FD08E}" type="presParOf" srcId="{AF09A1A4-F89A-43B1-8E1E-76D56D7D96AC}" destId="{7DF9A56A-AB96-4A97-9575-109C23BFFA03}" srcOrd="2" destOrd="0" presId="urn:microsoft.com/office/officeart/2005/8/layout/chevronAccent+Icon"/>
    <dgm:cxn modelId="{CA6F097D-E4CC-4F8C-806F-85B060E21AE7}" type="presParOf" srcId="{7DF9A56A-AB96-4A97-9575-109C23BFFA03}" destId="{FFB7CCD8-3B37-4DF2-82DD-AD6DF45E7A4F}" srcOrd="0" destOrd="0" presId="urn:microsoft.com/office/officeart/2005/8/layout/chevronAccent+Icon"/>
    <dgm:cxn modelId="{5A96EA1D-629B-4EB8-B9A1-7A9AE2FEAC6B}" type="presParOf" srcId="{7DF9A56A-AB96-4A97-9575-109C23BFFA03}" destId="{42D9E8F7-41B9-452D-986D-96C0B54121AD}" srcOrd="1" destOrd="0" presId="urn:microsoft.com/office/officeart/2005/8/layout/chevronAccent+Icon"/>
    <dgm:cxn modelId="{0B2D1B16-1CE2-4D6C-9BC8-DD3AC93E0FFD}" type="presParOf" srcId="{AF09A1A4-F89A-43B1-8E1E-76D56D7D96AC}" destId="{D772F2A7-7568-4F54-BC98-A8B2FE754437}" srcOrd="3" destOrd="0" presId="urn:microsoft.com/office/officeart/2005/8/layout/chevronAccent+Icon"/>
    <dgm:cxn modelId="{CC2AD43D-4012-49D3-AA39-BACC50419CE5}" type="presParOf" srcId="{AF09A1A4-F89A-43B1-8E1E-76D56D7D96AC}" destId="{B4051D65-D9A0-4AC9-9E0C-F9F39030D730}" srcOrd="4" destOrd="0" presId="urn:microsoft.com/office/officeart/2005/8/layout/chevronAccent+Icon"/>
    <dgm:cxn modelId="{C5735E66-C60B-4C96-BFC0-2AE185922AA9}" type="presParOf" srcId="{B4051D65-D9A0-4AC9-9E0C-F9F39030D730}" destId="{F7CE5C94-76F1-4811-B964-877B8AE37706}" srcOrd="0" destOrd="0" presId="urn:microsoft.com/office/officeart/2005/8/layout/chevronAccent+Icon"/>
    <dgm:cxn modelId="{E6E609E8-3B0C-4D03-B948-690A46C12B39}" type="presParOf" srcId="{B4051D65-D9A0-4AC9-9E0C-F9F39030D730}" destId="{4DDCD3D7-E9D1-44AA-B8E1-73E04E07BE4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BA752-1613-4A9E-9FF0-C2ED630A8572}">
      <dsp:nvSpPr>
        <dsp:cNvPr id="0" name=""/>
        <dsp:cNvSpPr/>
      </dsp:nvSpPr>
      <dsp:spPr>
        <a:xfrm>
          <a:off x="1336" y="1208413"/>
          <a:ext cx="3357897" cy="12961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91BCB-6CCB-4ABE-8375-8AB39C54A641}">
      <dsp:nvSpPr>
        <dsp:cNvPr id="0" name=""/>
        <dsp:cNvSpPr/>
      </dsp:nvSpPr>
      <dsp:spPr>
        <a:xfrm>
          <a:off x="896775" y="1532450"/>
          <a:ext cx="2835557" cy="1296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934738" y="1570413"/>
        <a:ext cx="2759631" cy="1220222"/>
      </dsp:txXfrm>
    </dsp:sp>
    <dsp:sp modelId="{FFB7CCD8-3B37-4DF2-82DD-AD6DF45E7A4F}">
      <dsp:nvSpPr>
        <dsp:cNvPr id="0" name=""/>
        <dsp:cNvSpPr/>
      </dsp:nvSpPr>
      <dsp:spPr>
        <a:xfrm>
          <a:off x="3836801" y="1208413"/>
          <a:ext cx="3357897" cy="12961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9E8F7-41B9-452D-986D-96C0B54121AD}">
      <dsp:nvSpPr>
        <dsp:cNvPr id="0" name=""/>
        <dsp:cNvSpPr/>
      </dsp:nvSpPr>
      <dsp:spPr>
        <a:xfrm>
          <a:off x="4732240" y="1532450"/>
          <a:ext cx="2835557" cy="1296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4770203" y="1570413"/>
        <a:ext cx="2759631" cy="1220222"/>
      </dsp:txXfrm>
    </dsp:sp>
    <dsp:sp modelId="{F7CE5C94-76F1-4811-B964-877B8AE37706}">
      <dsp:nvSpPr>
        <dsp:cNvPr id="0" name=""/>
        <dsp:cNvSpPr/>
      </dsp:nvSpPr>
      <dsp:spPr>
        <a:xfrm>
          <a:off x="7672266" y="1208413"/>
          <a:ext cx="3357897" cy="12961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D3D7-E9D1-44AA-B8E1-73E04E07BE49}">
      <dsp:nvSpPr>
        <dsp:cNvPr id="0" name=""/>
        <dsp:cNvSpPr/>
      </dsp:nvSpPr>
      <dsp:spPr>
        <a:xfrm>
          <a:off x="8567705" y="1532450"/>
          <a:ext cx="2835557" cy="1296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8605668" y="1570413"/>
        <a:ext cx="2759631" cy="122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9105-2653-4666-816D-8D197C72B2E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F49D-79FE-4838-B40B-FB20BF336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been spear heading accessibility at IHLS for over a year. As part of my position is managing documents for SHARE Committees, I am most familiar with document accessibility.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 HERE FOR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*There are alternative platforms for pdf editing, but I cannot speak for their cost or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3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 HERE FOR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estimated that remediating pdfs can take approximately an hour per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 Aim is developed by the Utah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be moving back and forth between this </a:t>
            </a:r>
            <a:r>
              <a:rPr lang="en-US" dirty="0" err="1"/>
              <a:t>Powerpoint</a:t>
            </a:r>
            <a:r>
              <a:rPr lang="en-US" dirty="0"/>
              <a:t> and the minutes document that was posted on L2. Much of the information on the slides is designed to be used as a resource (lots of step by step instructions), so I may skip some slides since I will be going over the topic on the minutes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1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April 24 of 2024, the DOJ published a rule updating Title II of the ADA, detailing specific requirements on ensuring web content is accessible to people with disabilities. This includes documents that are attached to library websites.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A117-0E86-A68E-EB75-DF286AE8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1C53E-A0DD-4975-40A3-F1A1DF9F2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1B393-4ED7-7E70-AC5C-B9508C162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 HERE FOR QUESTIONS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87FA-628B-C33D-9523-DB8575B0E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 HERE FOR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possible, use the NVDA Screen Reader to demonstrate.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3F49D-79FE-4838-B40B-FB20BF3363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5EE884C-F2B5-4306-B14E-34FF2E57E992}"/>
              </a:ext>
            </a:extLst>
          </p:cNvPr>
          <p:cNvSpPr/>
          <p:nvPr userDrawn="1"/>
        </p:nvSpPr>
        <p:spPr>
          <a:xfrm rot="5400000" flipH="1">
            <a:off x="5609766" y="-5609766"/>
            <a:ext cx="972468" cy="121920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863644"/>
            <a:ext cx="9144000" cy="2040018"/>
          </a:xfrm>
        </p:spPr>
        <p:txBody>
          <a:bodyPr anchor="b">
            <a:normAutofit/>
          </a:bodyPr>
          <a:lstStyle>
            <a:lvl1pPr algn="l">
              <a:defRPr lang="en-US" sz="5400" b="1" kern="1200" dirty="0">
                <a:solidFill>
                  <a:srgbClr val="133064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76152"/>
            <a:ext cx="9144000" cy="97246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2800" i="1" kern="1200" dirty="0">
                <a:solidFill>
                  <a:srgbClr val="646060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FB468-F3BE-427A-A5A1-8FBA838E52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348620"/>
            <a:ext cx="9144000" cy="43313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46060"/>
                </a:solidFill>
              </a:defRPr>
            </a:lvl1pPr>
          </a:lstStyle>
          <a:p>
            <a:pPr lvl="0"/>
            <a:r>
              <a:rPr lang="en-US" dirty="0"/>
              <a:t>Event – 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C29C6-22BF-40DC-8CE2-CC7F0E999BEB}"/>
              </a:ext>
            </a:extLst>
          </p:cNvPr>
          <p:cNvSpPr/>
          <p:nvPr userDrawn="1"/>
        </p:nvSpPr>
        <p:spPr>
          <a:xfrm>
            <a:off x="-1" y="5909652"/>
            <a:ext cx="12192002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DC9DB81-03C1-49B5-A5C5-3EAEEE5822B9}"/>
              </a:ext>
            </a:extLst>
          </p:cNvPr>
          <p:cNvSpPr/>
          <p:nvPr userDrawn="1"/>
        </p:nvSpPr>
        <p:spPr>
          <a:xfrm>
            <a:off x="-1" y="6452931"/>
            <a:ext cx="6297284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3163B"/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34CF78F-013A-4DFD-8406-FA682996452A}"/>
              </a:ext>
            </a:extLst>
          </p:cNvPr>
          <p:cNvSpPr/>
          <p:nvPr userDrawn="1"/>
        </p:nvSpPr>
        <p:spPr>
          <a:xfrm>
            <a:off x="5894716" y="6452931"/>
            <a:ext cx="6297284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948F4-4FF7-4420-BFCF-8826FB45B5E0}"/>
              </a:ext>
            </a:extLst>
          </p:cNvPr>
          <p:cNvSpPr txBox="1"/>
          <p:nvPr userDrawn="1"/>
        </p:nvSpPr>
        <p:spPr>
          <a:xfrm>
            <a:off x="6487065" y="5978105"/>
            <a:ext cx="555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B3"/>
                </a:solidFill>
              </a:rPr>
              <a:t>Imagining Tomorrow – Delivering Possibilities Today!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CC848F-649F-4B36-91D1-772EC544D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38" y="470717"/>
            <a:ext cx="3383678" cy="10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2946400" cy="5794375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Smart Art Heading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2C1E167-AB89-4E03-BD1A-9C7D58789437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60A0EC1-4AB5-449D-822E-F283E703B16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784600" y="365125"/>
            <a:ext cx="7475538" cy="579437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0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12C1E167-AB89-4E03-BD1A-9C7D58789437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6D5975-B32A-424C-92F1-D0144614AF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20991019"/>
              </p:ext>
            </p:extLst>
          </p:nvPr>
        </p:nvGraphicFramePr>
        <p:xfrm>
          <a:off x="393700" y="1690688"/>
          <a:ext cx="11404600" cy="403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DFE28B9-C67D-4F26-AEEB-3D7032F3664C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133064"/>
                </a:solidFill>
                <a:latin typeface="Helvetica CE" panose="04000500000000000000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" pitchFamily="2" charset="0"/>
              </a:rPr>
              <a:t>Smart Art Heading</a:t>
            </a:r>
          </a:p>
        </p:txBody>
      </p:sp>
    </p:spTree>
    <p:extLst>
      <p:ext uri="{BB962C8B-B14F-4D97-AF65-F5344CB8AC3E}">
        <p14:creationId xmlns:p14="http://schemas.microsoft.com/office/powerpoint/2010/main" val="139769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1B4EB-CD9A-4772-9241-F6A6EDF5E398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E6893F-C6B0-4E06-81ED-D84C2D80C5C8}"/>
              </a:ext>
            </a:extLst>
          </p:cNvPr>
          <p:cNvSpPr/>
          <p:nvPr userDrawn="1"/>
        </p:nvSpPr>
        <p:spPr>
          <a:xfrm rot="5400000">
            <a:off x="-1591574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ED60C86-CF40-45E6-BE61-13740FC4CB2C}"/>
              </a:ext>
            </a:extLst>
          </p:cNvPr>
          <p:cNvSpPr/>
          <p:nvPr userDrawn="1"/>
        </p:nvSpPr>
        <p:spPr>
          <a:xfrm rot="16200000">
            <a:off x="-1615297" y="1615297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EF1234-8BA9-4112-8EAE-C30CA83D6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901" y="1918658"/>
            <a:ext cx="8610600" cy="133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C7E2A5C-946D-4717-8A69-2BBCC51886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0" y="3575681"/>
            <a:ext cx="5257800" cy="25098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0012E3-89AE-4314-B3B9-245CA3A825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4600" y="4165600"/>
            <a:ext cx="2489200" cy="1350963"/>
          </a:xfrm>
        </p:spPr>
        <p:txBody>
          <a:bodyPr>
            <a:normAutofit/>
          </a:bodyPr>
          <a:lstStyle>
            <a:lvl1pPr marL="0" indent="0">
              <a:buNone/>
              <a:defRPr lang="en-US" sz="1800" i="1" kern="1200" dirty="0">
                <a:solidFill>
                  <a:srgbClr val="0080B3"/>
                </a:solidFill>
                <a:latin typeface="+mn-lt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pic>
        <p:nvPicPr>
          <p:cNvPr id="16" name="Picture 15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20EAD9D8-60D1-4D46-9998-B4EC3ECFC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5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">
            <a:extLst>
              <a:ext uri="{FF2B5EF4-FFF2-40B4-BE49-F238E27FC236}">
                <a16:creationId xmlns:a16="http://schemas.microsoft.com/office/drawing/2014/main" id="{823E4EA7-5F97-40B7-A412-165F4E389D3D}"/>
              </a:ext>
            </a:extLst>
          </p:cNvPr>
          <p:cNvSpPr/>
          <p:nvPr userDrawn="1"/>
        </p:nvSpPr>
        <p:spPr>
          <a:xfrm>
            <a:off x="0" y="682936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100000">
                <a:srgbClr val="0F2A5E"/>
              </a:gs>
              <a:gs pos="0">
                <a:srgbClr val="03163B"/>
              </a:gs>
              <a:gs pos="19000">
                <a:srgbClr val="092558"/>
              </a:gs>
            </a:gsLst>
            <a:lin ang="16200000" scaled="1"/>
            <a:tileRect/>
          </a:gradFill>
          <a:ln>
            <a:solidFill>
              <a:srgbClr val="0F3D8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Subject Heading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A5CA06-18AA-41E7-B708-7D6B5D5E2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2777DC6-6441-422D-A7DD-A965AA23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6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">
            <a:extLst>
              <a:ext uri="{FF2B5EF4-FFF2-40B4-BE49-F238E27FC236}">
                <a16:creationId xmlns:a16="http://schemas.microsoft.com/office/drawing/2014/main" id="{DC494E36-50C7-4F37-A74A-C13F936C4F61}"/>
              </a:ext>
            </a:extLst>
          </p:cNvPr>
          <p:cNvSpPr/>
          <p:nvPr userDrawn="1"/>
        </p:nvSpPr>
        <p:spPr>
          <a:xfrm>
            <a:off x="0" y="697744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80B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D25B5AE3-7F1A-4B6E-9796-9156C788D43C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Subject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27C98E-BA48-402F-90BA-207B7F9EC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0EF267C-2C26-443B-9DE1-570FB431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9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4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0A193C1-9719-4A6E-9407-DA6291B7B502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0A193C1-9719-4A6E-9407-DA6291B7B502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142A0-57C5-4163-8844-DE13638A329D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EB97D3B-08F8-4ECE-A805-BD68EA6611C8}"/>
              </a:ext>
            </a:extLst>
          </p:cNvPr>
          <p:cNvSpPr/>
          <p:nvPr userDrawn="1"/>
        </p:nvSpPr>
        <p:spPr>
          <a:xfrm rot="5400000">
            <a:off x="-1591574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68DE830-7FB3-4C01-AFBD-7895454A3897}"/>
              </a:ext>
            </a:extLst>
          </p:cNvPr>
          <p:cNvSpPr/>
          <p:nvPr userDrawn="1"/>
        </p:nvSpPr>
        <p:spPr>
          <a:xfrm rot="5400000" flipH="1">
            <a:off x="10154009" y="1615296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40ADCE5-FC20-465D-8ECE-D2487D047CE2}"/>
              </a:ext>
            </a:extLst>
          </p:cNvPr>
          <p:cNvSpPr/>
          <p:nvPr userDrawn="1"/>
        </p:nvSpPr>
        <p:spPr>
          <a:xfrm rot="16200000" flipH="1">
            <a:off x="10177732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086FD1E-7C43-431E-8975-95D51DD2AC83}"/>
              </a:ext>
            </a:extLst>
          </p:cNvPr>
          <p:cNvSpPr/>
          <p:nvPr userDrawn="1"/>
        </p:nvSpPr>
        <p:spPr>
          <a:xfrm rot="16200000">
            <a:off x="-1615297" y="1615297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6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6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8642AF92-7825-41BC-9021-E52F0747B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5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">
            <a:extLst>
              <a:ext uri="{FF2B5EF4-FFF2-40B4-BE49-F238E27FC236}">
                <a16:creationId xmlns:a16="http://schemas.microsoft.com/office/drawing/2014/main" id="{823E4EA7-5F97-40B7-A412-165F4E389D3D}"/>
              </a:ext>
            </a:extLst>
          </p:cNvPr>
          <p:cNvSpPr/>
          <p:nvPr userDrawn="1"/>
        </p:nvSpPr>
        <p:spPr>
          <a:xfrm>
            <a:off x="0" y="682936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100000">
                <a:srgbClr val="0F2A5E"/>
              </a:gs>
              <a:gs pos="0">
                <a:srgbClr val="03163B"/>
              </a:gs>
              <a:gs pos="19000">
                <a:srgbClr val="092558"/>
              </a:gs>
            </a:gsLst>
            <a:lin ang="16200000" scaled="1"/>
            <a:tileRect/>
          </a:gradFill>
          <a:ln>
            <a:solidFill>
              <a:srgbClr val="0F3D8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BAA6D1-D5F8-4D3E-8CDC-9D69C2EB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3C94E4E-0ECD-4080-AFB0-D7ACD48AD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820C03-62AA-4C04-BBF4-AF4AC0D51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305311A-31FC-42A6-A1BA-4C77B131C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711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">
            <a:extLst>
              <a:ext uri="{FF2B5EF4-FFF2-40B4-BE49-F238E27FC236}">
                <a16:creationId xmlns:a16="http://schemas.microsoft.com/office/drawing/2014/main" id="{DC494E36-50C7-4F37-A74A-C13F936C4F61}"/>
              </a:ext>
            </a:extLst>
          </p:cNvPr>
          <p:cNvSpPr/>
          <p:nvPr userDrawn="1"/>
        </p:nvSpPr>
        <p:spPr>
          <a:xfrm>
            <a:off x="0" y="697744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80B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D25B5AE3-7F1A-4B6E-9796-9156C788D43C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C80C6C-6C88-4AAB-84AE-D911F150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4FC71B-4A3D-4C14-AF75-74A7455FC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874B87-1E88-4B5A-B800-ED40E62F2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6F0D56E-A0FE-46DA-A5EA-AACC3BED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90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Helvetica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9795146-11B9-4699-9AA7-D0F2BCA02D63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28527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00000">
                <a:srgbClr val="0F2A5E"/>
              </a:gs>
              <a:gs pos="0">
                <a:srgbClr val="03163B"/>
              </a:gs>
              <a:gs pos="19000">
                <a:srgbClr val="09255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7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243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2FD8722-E81E-4FE9-8035-EDE788AC5B0B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0A193C1-9719-4A6E-9407-DA6291B7B502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142A0-57C5-4163-8844-DE13638A329D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EB97D3B-08F8-4ECE-A805-BD68EA6611C8}"/>
              </a:ext>
            </a:extLst>
          </p:cNvPr>
          <p:cNvSpPr/>
          <p:nvPr userDrawn="1"/>
        </p:nvSpPr>
        <p:spPr>
          <a:xfrm rot="5400000">
            <a:off x="-1591574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68DE830-7FB3-4C01-AFBD-7895454A3897}"/>
              </a:ext>
            </a:extLst>
          </p:cNvPr>
          <p:cNvSpPr/>
          <p:nvPr userDrawn="1"/>
        </p:nvSpPr>
        <p:spPr>
          <a:xfrm rot="5400000" flipH="1">
            <a:off x="10154009" y="1615296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40ADCE5-FC20-465D-8ECE-D2487D047CE2}"/>
              </a:ext>
            </a:extLst>
          </p:cNvPr>
          <p:cNvSpPr/>
          <p:nvPr userDrawn="1"/>
        </p:nvSpPr>
        <p:spPr>
          <a:xfrm rot="16200000" flipH="1">
            <a:off x="10177732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086FD1E-7C43-431E-8975-95D51DD2AC83}"/>
              </a:ext>
            </a:extLst>
          </p:cNvPr>
          <p:cNvSpPr/>
          <p:nvPr userDrawn="1"/>
        </p:nvSpPr>
        <p:spPr>
          <a:xfrm rot="16200000">
            <a:off x="-1615297" y="1615297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1742" y="5265089"/>
            <a:ext cx="8612958" cy="1592911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B0097-2313-4589-8F0B-F1A1E42F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2" y="608521"/>
            <a:ext cx="1191643" cy="1191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69E12-48EC-43E1-B40D-F38BA3AC8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7010" y="3804546"/>
            <a:ext cx="1191643" cy="119164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AA46F1-0F62-4AD6-950A-ECC49F97B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7300" y="1204913"/>
            <a:ext cx="7048500" cy="3417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A30141DB-D502-4DB3-8C86-D2C5F6C5E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0A193C1-9719-4A6E-9407-DA6291B7B502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142A0-57C5-4163-8844-DE13638A329D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5450" y="5265089"/>
            <a:ext cx="8169276" cy="1592911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B0097-2313-4589-8F0B-F1A1E42F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9" y="327536"/>
            <a:ext cx="751658" cy="75165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AA46F1-0F62-4AD6-950A-ECC49F97B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0417" y="703365"/>
            <a:ext cx="8159342" cy="11000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1A109A1E-D4A6-4B0E-8552-0143C6D73DB6}"/>
              </a:ext>
            </a:extLst>
          </p:cNvPr>
          <p:cNvSpPr/>
          <p:nvPr userDrawn="1"/>
        </p:nvSpPr>
        <p:spPr>
          <a:xfrm rot="16200000" flipV="1">
            <a:off x="8605836" y="3271838"/>
            <a:ext cx="6858002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4F829F-D78F-4571-AAAB-05EA35FFD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9241" y="1427572"/>
            <a:ext cx="751658" cy="751658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1FB9B7-157B-492F-951E-67484263F2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00417" y="2137245"/>
            <a:ext cx="8159342" cy="279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0A02EFE5-9726-4961-8659-6E1CC910DB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153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02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2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63E9119C-4865-490D-A942-A8D991DB022E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4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88" y="987425"/>
            <a:ext cx="57007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0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9638AC-CD4D-46CF-A7E8-2B46EE1EE71E}"/>
              </a:ext>
            </a:extLst>
          </p:cNvPr>
          <p:cNvSpPr/>
          <p:nvPr userDrawn="1"/>
        </p:nvSpPr>
        <p:spPr>
          <a:xfrm>
            <a:off x="-1" y="5922352"/>
            <a:ext cx="12192002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2D4E6DF-C5BB-4173-ACBD-21CD49861BEE}"/>
              </a:ext>
            </a:extLst>
          </p:cNvPr>
          <p:cNvSpPr/>
          <p:nvPr userDrawn="1"/>
        </p:nvSpPr>
        <p:spPr>
          <a:xfrm rot="16200000" flipH="1">
            <a:off x="-1591410" y="4843733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8085189-E2AA-4A46-83C8-12C58D43ED57}"/>
              </a:ext>
            </a:extLst>
          </p:cNvPr>
          <p:cNvSpPr/>
          <p:nvPr userDrawn="1"/>
        </p:nvSpPr>
        <p:spPr>
          <a:xfrm rot="5400000" flipH="1">
            <a:off x="-1615133" y="1615298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0185433E-F05F-4A58-B9A4-18F6F82D4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5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94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17FDF8F-05EF-477B-BD64-802079310313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9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2E7E1-736A-4F85-A4E5-E12830018C81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2B286F1-EF9B-4EBE-9855-F6350E671950}"/>
              </a:ext>
            </a:extLst>
          </p:cNvPr>
          <p:cNvSpPr/>
          <p:nvPr userDrawn="1"/>
        </p:nvSpPr>
        <p:spPr>
          <a:xfrm rot="5400000">
            <a:off x="-1591574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58C742-2E69-4B3A-9108-2FEF2BD8C41B}"/>
              </a:ext>
            </a:extLst>
          </p:cNvPr>
          <p:cNvSpPr/>
          <p:nvPr userDrawn="1"/>
        </p:nvSpPr>
        <p:spPr>
          <a:xfrm rot="5400000" flipH="1">
            <a:off x="10154009" y="1615296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92836FC-8E1C-4FB8-8760-24688901CA4D}"/>
              </a:ext>
            </a:extLst>
          </p:cNvPr>
          <p:cNvSpPr/>
          <p:nvPr userDrawn="1"/>
        </p:nvSpPr>
        <p:spPr>
          <a:xfrm rot="16200000" flipH="1">
            <a:off x="10177732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8E44868-0540-4848-8EBE-91941B4A3A6B}"/>
              </a:ext>
            </a:extLst>
          </p:cNvPr>
          <p:cNvSpPr/>
          <p:nvPr userDrawn="1"/>
        </p:nvSpPr>
        <p:spPr>
          <a:xfrm rot="16200000">
            <a:off x="-1615297" y="1615297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C6245A48-3FE6-4C2A-A4AC-2A778CE0EA8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871479" y="596901"/>
            <a:ext cx="8449042" cy="4655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pic>
        <p:nvPicPr>
          <p:cNvPr id="10" name="Picture 9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5342C1F3-3185-4198-877C-85346F5EF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2" y="6112094"/>
            <a:ext cx="1351815" cy="4599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83D5A9-E8C6-48BE-A72F-38764E95D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480" y="5511800"/>
            <a:ext cx="8449041" cy="953273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Video Heading</a:t>
            </a:r>
          </a:p>
        </p:txBody>
      </p:sp>
    </p:spTree>
    <p:extLst>
      <p:ext uri="{BB962C8B-B14F-4D97-AF65-F5344CB8AC3E}">
        <p14:creationId xmlns:p14="http://schemas.microsoft.com/office/powerpoint/2010/main" val="30681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Helvetica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9795146-11B9-4699-9AA7-D0F2BCA02D63}"/>
              </a:ext>
            </a:extLst>
          </p:cNvPr>
          <p:cNvSpPr/>
          <p:nvPr userDrawn="1"/>
        </p:nvSpPr>
        <p:spPr>
          <a:xfrm rot="10800000" flipH="1">
            <a:off x="-1" y="-2"/>
            <a:ext cx="12192001" cy="28527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49CFCED-19EE-4DE6-AE0D-04B65FC10611}"/>
              </a:ext>
            </a:extLst>
          </p:cNvPr>
          <p:cNvSpPr/>
          <p:nvPr userDrawn="1"/>
        </p:nvSpPr>
        <p:spPr>
          <a:xfrm>
            <a:off x="0" y="6543674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50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08C12878-B47C-4B4F-B0B6-4FE885EFD742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7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2E7E1-736A-4F85-A4E5-E12830018C81}"/>
              </a:ext>
            </a:extLst>
          </p:cNvPr>
          <p:cNvSpPr/>
          <p:nvPr userDrawn="1"/>
        </p:nvSpPr>
        <p:spPr>
          <a:xfrm>
            <a:off x="0" y="5917427"/>
            <a:ext cx="12192001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2B286F1-EF9B-4EBE-9855-F6350E671950}"/>
              </a:ext>
            </a:extLst>
          </p:cNvPr>
          <p:cNvSpPr/>
          <p:nvPr userDrawn="1"/>
        </p:nvSpPr>
        <p:spPr>
          <a:xfrm rot="5400000">
            <a:off x="-1591574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58C742-2E69-4B3A-9108-2FEF2BD8C41B}"/>
              </a:ext>
            </a:extLst>
          </p:cNvPr>
          <p:cNvSpPr/>
          <p:nvPr userDrawn="1"/>
        </p:nvSpPr>
        <p:spPr>
          <a:xfrm rot="5400000" flipH="1">
            <a:off x="10154009" y="1615296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92836FC-8E1C-4FB8-8760-24688901CA4D}"/>
              </a:ext>
            </a:extLst>
          </p:cNvPr>
          <p:cNvSpPr/>
          <p:nvPr userDrawn="1"/>
        </p:nvSpPr>
        <p:spPr>
          <a:xfrm rot="16200000" flipH="1">
            <a:off x="10177732" y="4843732"/>
            <a:ext cx="3605842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8E44868-0540-4848-8EBE-91941B4A3A6B}"/>
              </a:ext>
            </a:extLst>
          </p:cNvPr>
          <p:cNvSpPr/>
          <p:nvPr userDrawn="1"/>
        </p:nvSpPr>
        <p:spPr>
          <a:xfrm rot="16200000">
            <a:off x="-1615297" y="1615297"/>
            <a:ext cx="3653289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BB419845-7B16-442F-9562-4C305B600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2" y="61120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62FD8722-E81E-4FE9-8035-EDE788AC5B0B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F6D6FC-0512-4EBF-B3C1-DD1F338788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1726097"/>
            <a:ext cx="5183187" cy="41765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Source with link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 with link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 with link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575748-7A5C-423C-BE57-91A8F2DA6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3" y="1726097"/>
            <a:ext cx="5183187" cy="41765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Source with link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 with link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 with link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641D458-3C82-4B7C-BCF5-1F5D073EEB8C}"/>
              </a:ext>
            </a:extLst>
          </p:cNvPr>
          <p:cNvSpPr/>
          <p:nvPr userDrawn="1"/>
        </p:nvSpPr>
        <p:spPr>
          <a:xfrm flipV="1">
            <a:off x="836612" y="1356043"/>
            <a:ext cx="10518776" cy="53656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0EA2C-7002-4EBF-9563-6E16B4AE94E1}"/>
              </a:ext>
            </a:extLst>
          </p:cNvPr>
          <p:cNvSpPr txBox="1"/>
          <p:nvPr userDrawn="1"/>
        </p:nvSpPr>
        <p:spPr>
          <a:xfrm>
            <a:off x="836612" y="533857"/>
            <a:ext cx="496306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rgbClr val="133064"/>
                </a:solidFill>
                <a:latin typeface="Helvetica CE" panose="04000500000000000000" pitchFamily="82" charset="0"/>
              </a:defRPr>
            </a:lvl1pPr>
          </a:lstStyle>
          <a:p>
            <a:pPr lvl="0"/>
            <a:r>
              <a:rPr lang="en-US" sz="3600" dirty="0">
                <a:latin typeface="Helvetica" pitchFamily="2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75963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82453"/>
            <a:ext cx="9144000" cy="139068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2400" i="0" kern="1200" dirty="0">
                <a:solidFill>
                  <a:srgbClr val="646060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</a:t>
            </a:r>
            <a:br>
              <a:rPr lang="en-US" dirty="0"/>
            </a:br>
            <a:r>
              <a:rPr lang="en-US" dirty="0"/>
              <a:t>Presenter Contact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4A7FF-3BA7-46EB-94D8-0A95D9354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38" y="470717"/>
            <a:ext cx="3383678" cy="10923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3C29C6-22BF-40DC-8CE2-CC7F0E999BEB}"/>
              </a:ext>
            </a:extLst>
          </p:cNvPr>
          <p:cNvSpPr/>
          <p:nvPr userDrawn="1"/>
        </p:nvSpPr>
        <p:spPr>
          <a:xfrm>
            <a:off x="-1" y="5922352"/>
            <a:ext cx="12192002" cy="953273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DC9DB81-03C1-49B5-A5C5-3EAEEE5822B9}"/>
              </a:ext>
            </a:extLst>
          </p:cNvPr>
          <p:cNvSpPr/>
          <p:nvPr userDrawn="1"/>
        </p:nvSpPr>
        <p:spPr>
          <a:xfrm>
            <a:off x="-1" y="6452931"/>
            <a:ext cx="6297284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3163B"/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34CF78F-013A-4DFD-8406-FA682996452A}"/>
              </a:ext>
            </a:extLst>
          </p:cNvPr>
          <p:cNvSpPr/>
          <p:nvPr userDrawn="1"/>
        </p:nvSpPr>
        <p:spPr>
          <a:xfrm>
            <a:off x="5894716" y="6452931"/>
            <a:ext cx="6297284" cy="422694"/>
          </a:xfrm>
          <a:prstGeom prst="parallelogram">
            <a:avLst>
              <a:gd name="adj" fmla="val 90306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948F4-4FF7-4420-BFCF-8826FB45B5E0}"/>
              </a:ext>
            </a:extLst>
          </p:cNvPr>
          <p:cNvSpPr txBox="1"/>
          <p:nvPr userDrawn="1"/>
        </p:nvSpPr>
        <p:spPr>
          <a:xfrm>
            <a:off x="6487065" y="5978105"/>
            <a:ext cx="555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B3"/>
                </a:solidFill>
              </a:rPr>
              <a:t>Imagining Tomorrow – Delivering Possibilities Today!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10719-DB28-4F7F-9E10-D980C13B9D30}"/>
              </a:ext>
            </a:extLst>
          </p:cNvPr>
          <p:cNvSpPr txBox="1"/>
          <p:nvPr userDrawn="1"/>
        </p:nvSpPr>
        <p:spPr>
          <a:xfrm>
            <a:off x="1524000" y="2867877"/>
            <a:ext cx="4963065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rgbClr val="133064"/>
                </a:solidFill>
                <a:latin typeface="Helvetica CE" panose="04000500000000000000" pitchFamily="82" charset="0"/>
              </a:defRPr>
            </a:lvl1pPr>
          </a:lstStyle>
          <a:p>
            <a:pPr lvl="0"/>
            <a:r>
              <a:rPr lang="en-US" dirty="0">
                <a:latin typeface="Helvetica" pitchFamily="2" charset="0"/>
              </a:rPr>
              <a:t>Thank you!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0F87A4D-2F7C-49F6-954E-F3356032A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348620"/>
            <a:ext cx="9144000" cy="433136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0080B3"/>
                </a:solidFill>
              </a:defRPr>
            </a:lvl1pPr>
          </a:lstStyle>
          <a:p>
            <a:pPr lvl="0"/>
            <a:r>
              <a:rPr lang="en-US" dirty="0"/>
              <a:t>www.IllinoisHeartland.org</a:t>
            </a:r>
          </a:p>
        </p:txBody>
      </p:sp>
    </p:spTree>
    <p:extLst>
      <p:ext uri="{BB962C8B-B14F-4D97-AF65-F5344CB8AC3E}">
        <p14:creationId xmlns:p14="http://schemas.microsoft.com/office/powerpoint/2010/main" val="18291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990212"/>
            <a:ext cx="10515600" cy="2852737"/>
          </a:xfrm>
        </p:spPr>
        <p:txBody>
          <a:bodyPr anchor="b">
            <a:normAutofit/>
          </a:bodyPr>
          <a:lstStyle>
            <a:lvl1pPr algn="l">
              <a:defRPr sz="4800">
                <a:latin typeface="Helvetica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869937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EBE54-3481-4CCF-8CFE-E662E73FF8D1}"/>
              </a:ext>
            </a:extLst>
          </p:cNvPr>
          <p:cNvSpPr/>
          <p:nvPr userDrawn="1"/>
        </p:nvSpPr>
        <p:spPr>
          <a:xfrm>
            <a:off x="-1" y="6449859"/>
            <a:ext cx="12192001" cy="42269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9795146-11B9-4699-9AA7-D0F2BCA02D63}"/>
              </a:ext>
            </a:extLst>
          </p:cNvPr>
          <p:cNvSpPr/>
          <p:nvPr userDrawn="1"/>
        </p:nvSpPr>
        <p:spPr>
          <a:xfrm rot="10800000" flipH="1">
            <a:off x="4558938" y="-2"/>
            <a:ext cx="7633062" cy="1500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EC9B47-725E-4B13-AEFA-F6E41FAE6C95}"/>
              </a:ext>
            </a:extLst>
          </p:cNvPr>
          <p:cNvSpPr/>
          <p:nvPr userDrawn="1"/>
        </p:nvSpPr>
        <p:spPr>
          <a:xfrm flipH="1">
            <a:off x="0" y="5372365"/>
            <a:ext cx="7633062" cy="1500188"/>
          </a:xfrm>
          <a:prstGeom prst="triangle">
            <a:avLst>
              <a:gd name="adj" fmla="val 100000"/>
            </a:avLst>
          </a:prstGeom>
          <a:gradFill flip="none" rotWithShape="0">
            <a:gsLst>
              <a:gs pos="0">
                <a:srgbClr val="133064">
                  <a:shade val="30000"/>
                  <a:satMod val="115000"/>
                </a:srgbClr>
              </a:gs>
              <a:gs pos="54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990212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>
                <a:latin typeface="Helvetica" pitchFamily="2" charset="0"/>
              </a:defRPr>
            </a:lvl1pPr>
          </a:lstStyle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33064"/>
                </a:solidFill>
                <a:effectLst/>
                <a:uLnTx/>
                <a:uFillTx/>
                <a:latin typeface="Helvetica CE" panose="04000500000000000000" pitchFamily="82" charset="0"/>
                <a:ea typeface="+mj-ea"/>
                <a:cs typeface="+mj-cs"/>
              </a:rPr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869937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EBE54-3481-4CCF-8CFE-E662E73FF8D1}"/>
              </a:ext>
            </a:extLst>
          </p:cNvPr>
          <p:cNvSpPr/>
          <p:nvPr userDrawn="1"/>
        </p:nvSpPr>
        <p:spPr>
          <a:xfrm>
            <a:off x="-1" y="6449859"/>
            <a:ext cx="12192001" cy="42269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9795146-11B9-4699-9AA7-D0F2BCA02D63}"/>
              </a:ext>
            </a:extLst>
          </p:cNvPr>
          <p:cNvSpPr/>
          <p:nvPr userDrawn="1"/>
        </p:nvSpPr>
        <p:spPr>
          <a:xfrm flipH="1">
            <a:off x="0" y="5397112"/>
            <a:ext cx="7633062" cy="1500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EC9B47-725E-4B13-AEFA-F6E41FAE6C95}"/>
              </a:ext>
            </a:extLst>
          </p:cNvPr>
          <p:cNvSpPr/>
          <p:nvPr userDrawn="1"/>
        </p:nvSpPr>
        <p:spPr>
          <a:xfrm rot="10800000" flipH="1">
            <a:off x="4558938" y="16280"/>
            <a:ext cx="7633062" cy="1500188"/>
          </a:xfrm>
          <a:prstGeom prst="triangle">
            <a:avLst>
              <a:gd name="adj" fmla="val 100000"/>
            </a:avLst>
          </a:prstGeom>
          <a:gradFill flip="none" rotWithShape="0">
            <a:gsLst>
              <a:gs pos="0">
                <a:srgbClr val="133064">
                  <a:shade val="30000"/>
                  <a:satMod val="115000"/>
                </a:srgbClr>
              </a:gs>
              <a:gs pos="54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">
            <a:extLst>
              <a:ext uri="{FF2B5EF4-FFF2-40B4-BE49-F238E27FC236}">
                <a16:creationId xmlns:a16="http://schemas.microsoft.com/office/drawing/2014/main" id="{823E4EA7-5F97-40B7-A412-165F4E389D3D}"/>
              </a:ext>
            </a:extLst>
          </p:cNvPr>
          <p:cNvSpPr/>
          <p:nvPr userDrawn="1"/>
        </p:nvSpPr>
        <p:spPr>
          <a:xfrm>
            <a:off x="0" y="682936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100000">
                <a:srgbClr val="0F2A5E"/>
              </a:gs>
              <a:gs pos="0">
                <a:srgbClr val="03163B"/>
              </a:gs>
              <a:gs pos="19000">
                <a:srgbClr val="092558"/>
              </a:gs>
            </a:gsLst>
            <a:lin ang="16200000" scaled="1"/>
            <a:tileRect/>
          </a:gradFill>
          <a:ln>
            <a:solidFill>
              <a:srgbClr val="0F3D8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31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">
            <a:extLst>
              <a:ext uri="{FF2B5EF4-FFF2-40B4-BE49-F238E27FC236}">
                <a16:creationId xmlns:a16="http://schemas.microsoft.com/office/drawing/2014/main" id="{DC494E36-50C7-4F37-A74A-C13F936C4F61}"/>
              </a:ext>
            </a:extLst>
          </p:cNvPr>
          <p:cNvSpPr/>
          <p:nvPr userDrawn="1"/>
        </p:nvSpPr>
        <p:spPr>
          <a:xfrm>
            <a:off x="0" y="697744"/>
            <a:ext cx="11544300" cy="640080"/>
          </a:xfrm>
          <a:custGeom>
            <a:avLst/>
            <a:gdLst>
              <a:gd name="connsiteX0" fmla="*/ 0 w 6297284"/>
              <a:gd name="connsiteY0" fmla="*/ 422694 h 422694"/>
              <a:gd name="connsiteX1" fmla="*/ 381718 w 6297284"/>
              <a:gd name="connsiteY1" fmla="*/ 0 h 422694"/>
              <a:gd name="connsiteX2" fmla="*/ 6297284 w 6297284"/>
              <a:gd name="connsiteY2" fmla="*/ 0 h 422694"/>
              <a:gd name="connsiteX3" fmla="*/ 5915566 w 6297284"/>
              <a:gd name="connsiteY3" fmla="*/ 422694 h 422694"/>
              <a:gd name="connsiteX4" fmla="*/ 0 w 6297284"/>
              <a:gd name="connsiteY4" fmla="*/ 422694 h 422694"/>
              <a:gd name="connsiteX0" fmla="*/ 0 w 6297284"/>
              <a:gd name="connsiteY0" fmla="*/ 451269 h 451269"/>
              <a:gd name="connsiteX1" fmla="*/ 718 w 6297284"/>
              <a:gd name="connsiteY1" fmla="*/ 0 h 451269"/>
              <a:gd name="connsiteX2" fmla="*/ 6297284 w 6297284"/>
              <a:gd name="connsiteY2" fmla="*/ 28575 h 451269"/>
              <a:gd name="connsiteX3" fmla="*/ 5915566 w 6297284"/>
              <a:gd name="connsiteY3" fmla="*/ 451269 h 451269"/>
              <a:gd name="connsiteX4" fmla="*/ 0 w 6297284"/>
              <a:gd name="connsiteY4" fmla="*/ 451269 h 45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284" h="451269">
                <a:moveTo>
                  <a:pt x="0" y="451269"/>
                </a:moveTo>
                <a:cubicBezTo>
                  <a:pt x="239" y="300846"/>
                  <a:pt x="479" y="150423"/>
                  <a:pt x="718" y="0"/>
                </a:cubicBezTo>
                <a:lnTo>
                  <a:pt x="6297284" y="28575"/>
                </a:lnTo>
                <a:lnTo>
                  <a:pt x="5915566" y="451269"/>
                </a:lnTo>
                <a:lnTo>
                  <a:pt x="0" y="451269"/>
                </a:lnTo>
                <a:close/>
              </a:path>
            </a:pathLst>
          </a:cu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80B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D25B5AE3-7F1A-4B6E-9796-9156C788D43C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32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19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2C1E167-AB89-4E03-BD1A-9C7D58789437}"/>
              </a:ext>
            </a:extLst>
          </p:cNvPr>
          <p:cNvSpPr/>
          <p:nvPr userDrawn="1"/>
        </p:nvSpPr>
        <p:spPr>
          <a:xfrm>
            <a:off x="0" y="6559716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133064">
                  <a:shade val="30000"/>
                  <a:satMod val="115000"/>
                </a:srgbClr>
              </a:gs>
              <a:gs pos="50000">
                <a:srgbClr val="133064">
                  <a:shade val="67500"/>
                  <a:satMod val="115000"/>
                </a:srgbClr>
              </a:gs>
              <a:gs pos="100000">
                <a:srgbClr val="1330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CE0BBB2-5BA0-49D4-97C5-98C67F1C7FEF}"/>
              </a:ext>
            </a:extLst>
          </p:cNvPr>
          <p:cNvSpPr/>
          <p:nvPr userDrawn="1"/>
        </p:nvSpPr>
        <p:spPr>
          <a:xfrm>
            <a:off x="0" y="6558664"/>
            <a:ext cx="12192000" cy="314325"/>
          </a:xfrm>
          <a:prstGeom prst="parallelogram">
            <a:avLst>
              <a:gd name="adj" fmla="val 2423"/>
            </a:avLst>
          </a:prstGeom>
          <a:gradFill flip="none" rotWithShape="1">
            <a:gsLst>
              <a:gs pos="0">
                <a:srgbClr val="0080B3">
                  <a:shade val="30000"/>
                  <a:satMod val="115000"/>
                </a:srgbClr>
              </a:gs>
              <a:gs pos="50000">
                <a:srgbClr val="0080B3">
                  <a:shade val="67500"/>
                  <a:satMod val="115000"/>
                </a:srgbClr>
              </a:gs>
              <a:gs pos="100000">
                <a:srgbClr val="0080B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monitor, clock, computer, screen&#10;&#10;Description automatically generated">
            <a:extLst>
              <a:ext uri="{FF2B5EF4-FFF2-40B4-BE49-F238E27FC236}">
                <a16:creationId xmlns:a16="http://schemas.microsoft.com/office/drawing/2014/main" id="{87710ED1-75CD-4CDC-B6A6-AB69370AA94B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92" y="5921594"/>
            <a:ext cx="1351815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3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72" r:id="rId4"/>
    <p:sldLayoutId id="2147483690" r:id="rId5"/>
    <p:sldLayoutId id="2147483662" r:id="rId6"/>
    <p:sldLayoutId id="2147483673" r:id="rId7"/>
    <p:sldLayoutId id="2147483670" r:id="rId8"/>
    <p:sldLayoutId id="2147483678" r:id="rId9"/>
    <p:sldLayoutId id="2147483695" r:id="rId10"/>
    <p:sldLayoutId id="2147483696" r:id="rId11"/>
    <p:sldLayoutId id="2147483692" r:id="rId12"/>
    <p:sldLayoutId id="2147483674" r:id="rId13"/>
    <p:sldLayoutId id="2147483675" r:id="rId14"/>
    <p:sldLayoutId id="2147483664" r:id="rId15"/>
    <p:sldLayoutId id="2147483679" r:id="rId16"/>
    <p:sldLayoutId id="2147483687" r:id="rId17"/>
    <p:sldLayoutId id="2147483676" r:id="rId18"/>
    <p:sldLayoutId id="2147483677" r:id="rId19"/>
    <p:sldLayoutId id="2147483665" r:id="rId20"/>
    <p:sldLayoutId id="2147483680" r:id="rId21"/>
    <p:sldLayoutId id="2147483688" r:id="rId22"/>
    <p:sldLayoutId id="2147483691" r:id="rId23"/>
    <p:sldLayoutId id="2147483668" r:id="rId24"/>
    <p:sldLayoutId id="2147483683" r:id="rId25"/>
    <p:sldLayoutId id="2147483685" r:id="rId26"/>
    <p:sldLayoutId id="2147483666" r:id="rId27"/>
    <p:sldLayoutId id="2147483681" r:id="rId28"/>
    <p:sldLayoutId id="2147483693" r:id="rId29"/>
    <p:sldLayoutId id="2147483667" r:id="rId30"/>
    <p:sldLayoutId id="2147483682" r:id="rId31"/>
    <p:sldLayoutId id="2147483689" r:id="rId32"/>
    <p:sldLayoutId id="2147483697" r:id="rId33"/>
    <p:sldLayoutId id="2147483684" r:id="rId3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133064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6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6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dobe.com/t5/acrobat-discussions/acrobat-2023-how-to-revert-to-classic-gui-user-interface/m-p/1405280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c.pdf-accessibility.org/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field.lib.il.us/minutes/november25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vaccess.org/download/" TargetMode="External"/><Relationship Id="rId3" Type="http://schemas.openxmlformats.org/officeDocument/2006/relationships/hyperlink" Target="https://www.ada.gov/resources/2024-03-08-web-rule/" TargetMode="External"/><Relationship Id="rId7" Type="http://schemas.openxmlformats.org/officeDocument/2006/relationships/hyperlink" Target="https://www.section508.gov/create/pdfs/common-tags-and-usag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learning-login/share?account=213958090&amp;forceAccount=false&amp;redirect=https%3A%2F%2Fwww.linkedin.com%2Flearning%2Fcreating-accessible-pdfs-14445392%3Ftrk%3Dshare_ent_url%26shareId%3Dbw9FA43STNqCXVYaqFK9sA%253D%253D" TargetMode="External"/><Relationship Id="rId11" Type="http://schemas.openxmlformats.org/officeDocument/2006/relationships/hyperlink" Target="https://railslibraries.org/digital-accessibility" TargetMode="External"/><Relationship Id="rId5" Type="http://schemas.openxmlformats.org/officeDocument/2006/relationships/hyperlink" Target="https://pdfa.org/accessibility/" TargetMode="External"/><Relationship Id="rId10" Type="http://schemas.openxmlformats.org/officeDocument/2006/relationships/hyperlink" Target="https://pac.pdf-accessibility.org/en" TargetMode="External"/><Relationship Id="rId4" Type="http://schemas.openxmlformats.org/officeDocument/2006/relationships/hyperlink" Target="https://www.w3.org/WAI/standards-guidelines/wcag/" TargetMode="External"/><Relationship Id="rId9" Type="http://schemas.openxmlformats.org/officeDocument/2006/relationships/hyperlink" Target="https://webaim.org/resource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695E3B-561C-477D-A798-D7463986A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i="0" dirty="0">
                <a:solidFill>
                  <a:srgbClr val="323232"/>
                </a:solidFill>
                <a:effectLst/>
                <a:latin typeface="Source Sans"/>
              </a:rPr>
              <a:t>Document Accessibility Essentials: A Step-by-Step Guide from Word to PDF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33B9D29-EF16-491C-AE75-45A2EB4ED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Kirchner, SHARE Member Engagement Specialist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25ABD-36D1-4980-AADA-E4524661F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8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5DC0C-7286-8650-A41D-C55DEC16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97F7A-A34D-3429-3E9B-310DF52C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3DE0B-92B6-1DED-AB91-D87F6EE70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Headings allow AT users to skim through content more easily</a:t>
            </a:r>
          </a:p>
          <a:p>
            <a:r>
              <a:rPr lang="en-US" dirty="0"/>
              <a:t>Headings inform the user of the document structure and hierarchy</a:t>
            </a:r>
          </a:p>
          <a:p>
            <a:r>
              <a:rPr lang="en-US" dirty="0"/>
              <a:t>Usually there will only be a single H1 heading, which is often the title</a:t>
            </a:r>
          </a:p>
          <a:p>
            <a:r>
              <a:rPr lang="en-US" dirty="0"/>
              <a:t>Never skip heading levels </a:t>
            </a:r>
          </a:p>
        </p:txBody>
      </p:sp>
    </p:spTree>
    <p:extLst>
      <p:ext uri="{BB962C8B-B14F-4D97-AF65-F5344CB8AC3E}">
        <p14:creationId xmlns:p14="http://schemas.microsoft.com/office/powerpoint/2010/main" val="400321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FB4DF-9DAE-8162-3B91-57D82D57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3C01D-3EF0-C41F-AA79-92A506B7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 Cont.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2B7DD-CF51-BDCC-C68F-DFB4F251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530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heading, then open the paragraph menu and select heading level under “Outline level.”</a:t>
            </a:r>
          </a:p>
        </p:txBody>
      </p:sp>
      <p:pic>
        <p:nvPicPr>
          <p:cNvPr id="5" name="Picture 4" descr="Word Home tab with paragraph settings highlighted in red.">
            <a:extLst>
              <a:ext uri="{FF2B5EF4-FFF2-40B4-BE49-F238E27FC236}">
                <a16:creationId xmlns:a16="http://schemas.microsoft.com/office/drawing/2014/main" id="{80B36909-DDCB-2C67-F7A2-1F4D6CAA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240" y="2796533"/>
            <a:ext cx="6544588" cy="1324160"/>
          </a:xfrm>
          <a:prstGeom prst="rect">
            <a:avLst/>
          </a:prstGeom>
        </p:spPr>
      </p:pic>
      <p:pic>
        <p:nvPicPr>
          <p:cNvPr id="7" name="Picture 6" descr="Paragraph settings box with Outline level dropdown highlighted in red.">
            <a:extLst>
              <a:ext uri="{FF2B5EF4-FFF2-40B4-BE49-F238E27FC236}">
                <a16:creationId xmlns:a16="http://schemas.microsoft.com/office/drawing/2014/main" id="{5B01CBAB-6F27-FABD-D029-A414E90F8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39" y="4459668"/>
            <a:ext cx="4277322" cy="1533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CA7373-DC5F-CC5C-B2ED-8EFAF668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24920" y="3862336"/>
            <a:ext cx="286028" cy="28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04D96-5414-75E5-D856-71A714E2F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7120" y="5431269"/>
            <a:ext cx="2123440" cy="33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101B2-F939-759E-139D-20E196DF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ECB84C-AB9B-8B91-B0F2-B2EB6DB0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840B3-55B7-9C69-2B3F-171DE7BE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Styles Pane can also be used to assign headings.</a:t>
            </a:r>
          </a:p>
        </p:txBody>
      </p:sp>
      <p:pic>
        <p:nvPicPr>
          <p:cNvPr id="5" name="Picture 4" descr="screenshot of the styles section of the home tab, with the settings symbol highlighted.">
            <a:extLst>
              <a:ext uri="{FF2B5EF4-FFF2-40B4-BE49-F238E27FC236}">
                <a16:creationId xmlns:a16="http://schemas.microsoft.com/office/drawing/2014/main" id="{D2284EAE-F6D0-B5A8-DED5-BF4FD363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30" y="2820563"/>
            <a:ext cx="2591025" cy="1386960"/>
          </a:xfrm>
          <a:prstGeom prst="rect">
            <a:avLst/>
          </a:prstGeom>
        </p:spPr>
      </p:pic>
      <p:pic>
        <p:nvPicPr>
          <p:cNvPr id="7" name="Picture 6" descr="Screenshot of the styles pane with the options button next to heading 1 selected">
            <a:extLst>
              <a:ext uri="{FF2B5EF4-FFF2-40B4-BE49-F238E27FC236}">
                <a16:creationId xmlns:a16="http://schemas.microsoft.com/office/drawing/2014/main" id="{EB9CA54E-EFF0-EB74-286B-15C43611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849"/>
          <a:stretch/>
        </p:blipFill>
        <p:spPr>
          <a:xfrm>
            <a:off x="3927355" y="2501995"/>
            <a:ext cx="4248574" cy="2731542"/>
          </a:xfrm>
          <a:prstGeom prst="rect">
            <a:avLst/>
          </a:prstGeom>
        </p:spPr>
      </p:pic>
      <p:pic>
        <p:nvPicPr>
          <p:cNvPr id="9" name="Picture 8" descr="Heading settings with the option Update heading 1 to match selection highlighted.">
            <a:extLst>
              <a:ext uri="{FF2B5EF4-FFF2-40B4-BE49-F238E27FC236}">
                <a16:creationId xmlns:a16="http://schemas.microsoft.com/office/drawing/2014/main" id="{A62C101C-41B9-B0F4-D3FD-47B7F895F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37" y="3942883"/>
            <a:ext cx="3095995" cy="20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A0DE-5305-64F3-3F4B-8BE499CE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0F86B-2A4A-770F-DD03-2F406F90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8858-864D-9CCE-C73C-05243726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Succinct, descriptive, and context-based </a:t>
            </a:r>
          </a:p>
          <a:p>
            <a:r>
              <a:rPr lang="en-US" dirty="0"/>
              <a:t>Most screen readers can’t skim alt text</a:t>
            </a:r>
          </a:p>
          <a:p>
            <a:r>
              <a:rPr lang="en-US" dirty="0"/>
              <a:t>Consider if alt text is necessary – don’t repeat anything already stated in the caption or text</a:t>
            </a:r>
          </a:p>
          <a:p>
            <a:r>
              <a:rPr lang="en-US" dirty="0"/>
              <a:t>Mark figures not requiring alt text as “decorative”</a:t>
            </a:r>
          </a:p>
        </p:txBody>
      </p:sp>
    </p:spTree>
    <p:extLst>
      <p:ext uri="{BB962C8B-B14F-4D97-AF65-F5344CB8AC3E}">
        <p14:creationId xmlns:p14="http://schemas.microsoft.com/office/powerpoint/2010/main" val="220396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3CCB-5569-C36A-C5D6-D29ABA99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A2FA5-9B14-C69C-5B43-EE464F03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8DC2A-140A-D3AF-E5F4-72E93917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on image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select “view Alt text” → type in box OR mark as decorative</a:t>
            </a:r>
            <a:endParaRPr lang="en-US" dirty="0"/>
          </a:p>
        </p:txBody>
      </p:sp>
      <p:pic>
        <p:nvPicPr>
          <p:cNvPr id="2" name="Content Placeholder 4" descr="rightclicked image of a cow with View Alt text highlighted in red">
            <a:extLst>
              <a:ext uri="{FF2B5EF4-FFF2-40B4-BE49-F238E27FC236}">
                <a16:creationId xmlns:a16="http://schemas.microsoft.com/office/drawing/2014/main" id="{0A98F88D-82D3-8243-97B5-A3B1A3EB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12" y="2493073"/>
            <a:ext cx="2651688" cy="3683890"/>
          </a:xfrm>
          <a:prstGeom prst="rect">
            <a:avLst/>
          </a:prstGeom>
        </p:spPr>
      </p:pic>
      <p:pic>
        <p:nvPicPr>
          <p:cNvPr id="5" name="Picture 4" descr="Word alt text panel">
            <a:extLst>
              <a:ext uri="{FF2B5EF4-FFF2-40B4-BE49-F238E27FC236}">
                <a16:creationId xmlns:a16="http://schemas.microsoft.com/office/drawing/2014/main" id="{EA42D7F1-EB1A-B383-8D24-1DC187F4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779" y="2535015"/>
            <a:ext cx="2295845" cy="34866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B246DA-3F80-2556-23BC-32FDC4DC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0390" y="5571745"/>
            <a:ext cx="101889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D63B0-6AFE-3B22-5496-51C1925F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87C4C-8CAD-8A44-E829-9F329372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4D422-CCAB-0BBF-4D1D-2A886AEC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2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NEVER use tables for formatting.</a:t>
            </a:r>
          </a:p>
          <a:p>
            <a:pPr marL="0" indent="0">
              <a:buNone/>
            </a:pPr>
            <a:r>
              <a:rPr lang="en-US" sz="2400" dirty="0"/>
              <a:t>Only used for tabular data – if information can be expressed outside a table, then do so.</a:t>
            </a:r>
          </a:p>
          <a:p>
            <a:pPr marL="0" indent="0">
              <a:buNone/>
            </a:pPr>
            <a:r>
              <a:rPr lang="en-US" sz="2400" dirty="0"/>
              <a:t>All tables must have a defined header row. Click on table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open “Table Design” tab → check “Header Row” box on the left.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Avoid blank and merged cells.</a:t>
            </a:r>
          </a:p>
        </p:txBody>
      </p:sp>
      <p:pic>
        <p:nvPicPr>
          <p:cNvPr id="5" name="Picture 4" descr="Word Table Design tab with Header Row checkbox highlighted in red.">
            <a:extLst>
              <a:ext uri="{FF2B5EF4-FFF2-40B4-BE49-F238E27FC236}">
                <a16:creationId xmlns:a16="http://schemas.microsoft.com/office/drawing/2014/main" id="{F4CE626C-4E03-98EB-495A-DEC29361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25" y="5239118"/>
            <a:ext cx="8592749" cy="1276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336B69-C96D-8032-6604-FA4A657C8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8640" y="5516880"/>
            <a:ext cx="1016000" cy="33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B9EE-CD48-55B2-7FE2-80535DDF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A77F6-431B-98AF-F350-8E996632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PDF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5D4D1-A4ED-BB11-7134-812D0DC9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dirty="0"/>
              <a:t>use the print menu to save as a PDF</a:t>
            </a:r>
          </a:p>
          <a:p>
            <a:pPr marL="0" indent="0">
              <a:buNone/>
            </a:pPr>
            <a:r>
              <a:rPr lang="en-US" dirty="0"/>
              <a:t>File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“Save as” or “Save a copy” → Select PDF from dropdown → “More Options” → “Options” → Document structure tags for accessibility → select OK and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352-5C9F-BE1C-477E-50CF7C3A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in Adobe Acrobat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0A46-1CEB-DC41-B150-A003B2EEC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93BB1-A01F-E002-9377-B080FB41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023B8-E7AF-F12C-BF7F-6A203AA3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PDFs and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5C0C9-0C2A-3BFA-424B-2C995909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Portable Document Format (PDF) was developed by Adobe in 1992</a:t>
            </a:r>
          </a:p>
          <a:p>
            <a:r>
              <a:rPr lang="en-US" dirty="0"/>
              <a:t>Assistive technology uses the tag structure of PDFs to read them</a:t>
            </a:r>
          </a:p>
          <a:p>
            <a:r>
              <a:rPr lang="en-US" dirty="0"/>
              <a:t>Must have Adobe Acrobat Pro to tag PDFs and edit tags*</a:t>
            </a:r>
          </a:p>
          <a:p>
            <a:r>
              <a:rPr lang="en-US" dirty="0"/>
              <a:t>The easiest way to make PDFs accessible is to </a:t>
            </a:r>
            <a:r>
              <a:rPr lang="en-US" b="1" dirty="0"/>
              <a:t>not use them!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1896-5610-0917-C6A5-4BB4E951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Acrobat Accessibility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E627-4F7B-C8D5-44E2-73FCD1F2F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5657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Tags Pane</a:t>
            </a:r>
          </a:p>
          <a:p>
            <a:pPr marL="0" indent="0">
              <a:buNone/>
            </a:pPr>
            <a:r>
              <a:rPr lang="en-US" dirty="0"/>
              <a:t>View &gt; Show/hide &gt; Navigation Panes &gt; Accessibility Tags</a:t>
            </a:r>
          </a:p>
          <a:p>
            <a:pPr marL="0" indent="0">
              <a:buNone/>
            </a:pPr>
            <a:r>
              <a:rPr lang="en-US" dirty="0"/>
              <a:t>Tools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Preflight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D535-DE53-8D1B-0F84-6E0F119B3C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I use the “old” user interface of Adobe Acrobat for this demo. If your version of Acrobat is set to the “new” UI, here are </a:t>
            </a:r>
            <a:r>
              <a:rPr lang="en-US" dirty="0">
                <a:hlinkClick r:id="rId3"/>
              </a:rPr>
              <a:t>instructions</a:t>
            </a:r>
            <a:r>
              <a:rPr lang="en-US" dirty="0"/>
              <a:t> to revert to the old version. </a:t>
            </a:r>
          </a:p>
        </p:txBody>
      </p:sp>
    </p:spTree>
    <p:extLst>
      <p:ext uri="{BB962C8B-B14F-4D97-AF65-F5344CB8AC3E}">
        <p14:creationId xmlns:p14="http://schemas.microsoft.com/office/powerpoint/2010/main" val="20997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659A2-2732-F057-7B56-0D17255C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D0B263-7822-E9F1-18D7-0688C74C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824F0-FA1C-31BF-85BC-081D3761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on Accessibility Standards</a:t>
            </a:r>
          </a:p>
          <a:p>
            <a:r>
              <a:rPr lang="en-US" dirty="0"/>
              <a:t>Making a document accessible in Word</a:t>
            </a:r>
          </a:p>
          <a:p>
            <a:r>
              <a:rPr lang="en-US" dirty="0"/>
              <a:t>Converting to PDF and remediation in Adobe Acrobat</a:t>
            </a:r>
          </a:p>
          <a:p>
            <a:r>
              <a:rPr lang="en-US" dirty="0"/>
              <a:t>Resources and tools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2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F406-03FA-D6E3-5817-2F55A5F12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4898A-BF3D-0848-572F-D417B8A7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Compliance &amp; Remediation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1C4F1-FB3B-8E30-7181-6C4C290B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an automated checker</a:t>
            </a:r>
          </a:p>
          <a:p>
            <a:r>
              <a:rPr lang="en-US" dirty="0">
                <a:hlinkClick r:id="rId3"/>
              </a:rPr>
              <a:t>PDF Accessibility Checker 2024 </a:t>
            </a:r>
            <a:endParaRPr lang="en-US" dirty="0"/>
          </a:p>
          <a:p>
            <a:r>
              <a:rPr lang="en-US" dirty="0"/>
              <a:t>While both the Word and Adobe accessibility checkers are helpful, neither are comprehensive</a:t>
            </a:r>
          </a:p>
        </p:txBody>
      </p:sp>
    </p:spTree>
    <p:extLst>
      <p:ext uri="{BB962C8B-B14F-4D97-AF65-F5344CB8AC3E}">
        <p14:creationId xmlns:p14="http://schemas.microsoft.com/office/powerpoint/2010/main" val="45212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BB27-B022-61B2-C7D3-A5FAB063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A82A5-EE6A-FFC0-8DAD-2AFB16F6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documents are not the only documents that can be converted into PDFs</a:t>
            </a:r>
          </a:p>
          <a:p>
            <a:r>
              <a:rPr lang="en-US" dirty="0"/>
              <a:t>PowerPoint files, spreadsheets, and files made on Canva are all often converted in PDFs and must be made accessible</a:t>
            </a:r>
          </a:p>
        </p:txBody>
      </p:sp>
    </p:spTree>
    <p:extLst>
      <p:ext uri="{BB962C8B-B14F-4D97-AF65-F5344CB8AC3E}">
        <p14:creationId xmlns:p14="http://schemas.microsoft.com/office/powerpoint/2010/main" val="109531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8108-B13F-8B32-EDE7-123DFC7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PDF or not to PDF?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7A4B-41AD-FE63-51D9-1DF025E2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PDF Remediation is time-consuming</a:t>
            </a:r>
          </a:p>
          <a:p>
            <a:r>
              <a:rPr lang="en-US" dirty="0"/>
              <a:t>PDF are not as secure as often assumed</a:t>
            </a:r>
          </a:p>
          <a:p>
            <a:r>
              <a:rPr lang="en-US" dirty="0"/>
              <a:t>Putting the same information on a webpage with HTML is much more accessible. Example: </a:t>
            </a:r>
            <a:r>
              <a:rPr lang="en-US" dirty="0">
                <a:hlinkClick r:id="rId3"/>
              </a:rPr>
              <a:t>Winfield Public Library Minutes</a:t>
            </a:r>
            <a:endParaRPr lang="en-US" dirty="0"/>
          </a:p>
          <a:p>
            <a:r>
              <a:rPr lang="en-US" dirty="0"/>
              <a:t>.docx files can also be attached instead of PDFs</a:t>
            </a:r>
          </a:p>
        </p:txBody>
      </p:sp>
    </p:spTree>
    <p:extLst>
      <p:ext uri="{BB962C8B-B14F-4D97-AF65-F5344CB8AC3E}">
        <p14:creationId xmlns:p14="http://schemas.microsoft.com/office/powerpoint/2010/main" val="121865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8034-3642-A53D-6C59-6842C1DC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5786-24F2-7F12-8258-F35A40F39B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DOJ ADA Title II Factsheet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WCAG 2 Overview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PDF Association Accessibility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PDF Accessibility Class on LinkedIn Learning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PDF Tags and Their Uses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B528C-B006-E8D7-F788-9BC796630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8"/>
              </a:rPr>
              <a:t>NVDA Screen Reader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hlinkClick r:id="rId9"/>
              </a:rPr>
              <a:t>WebAIM</a:t>
            </a:r>
            <a:r>
              <a:rPr lang="en-US" dirty="0">
                <a:hlinkClick r:id="rId9"/>
              </a:rPr>
              <a:t> Resources and Tools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0"/>
              </a:rPr>
              <a:t>PAC 2024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1"/>
              </a:rPr>
              <a:t>RAILS Digital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2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C514A-3D47-BC49-A4AE-1AC28A56B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796E-3C81-D9A8-AFDD-4909B1DC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pic>
        <p:nvPicPr>
          <p:cNvPr id="5" name="Content Placeholder 4" descr="Question mark symbol">
            <a:extLst>
              <a:ext uri="{FF2B5EF4-FFF2-40B4-BE49-F238E27FC236}">
                <a16:creationId xmlns:a16="http://schemas.microsoft.com/office/drawing/2014/main" id="{8ECF3D41-9A7C-5F9C-A9DC-2D82DCF74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12" y="2212668"/>
            <a:ext cx="5547988" cy="3115417"/>
          </a:xfrm>
        </p:spPr>
      </p:pic>
    </p:spTree>
    <p:extLst>
      <p:ext uri="{BB962C8B-B14F-4D97-AF65-F5344CB8AC3E}">
        <p14:creationId xmlns:p14="http://schemas.microsoft.com/office/powerpoint/2010/main" val="30513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FC86D7-F325-4E9D-8D83-6A564F90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3B304-DC32-4420-99D7-70EBB2E53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in no way ensures ADA or Section 508 compliance. The strategies shown may not be sufficient for every document or situation.</a:t>
            </a:r>
          </a:p>
          <a:p>
            <a:r>
              <a:rPr lang="en-US" dirty="0"/>
              <a:t>I am </a:t>
            </a:r>
            <a:r>
              <a:rPr lang="en-US" b="1" dirty="0"/>
              <a:t>not</a:t>
            </a:r>
            <a:r>
              <a:rPr lang="en-US" dirty="0"/>
              <a:t> a lawyer</a:t>
            </a:r>
          </a:p>
        </p:txBody>
      </p:sp>
    </p:spTree>
    <p:extLst>
      <p:ext uri="{BB962C8B-B14F-4D97-AF65-F5344CB8AC3E}">
        <p14:creationId xmlns:p14="http://schemas.microsoft.com/office/powerpoint/2010/main" val="13671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B21C-C92F-BCE4-031A-1D58C3E3D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06702-7425-FA2C-6946-CEB54F3B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DOJ and the ADA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A9544-3178-00B8-3DB1-20B1ADB2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“State and local governments” serving a population more than 50,000 must meet WCAG 2.1 by April 26, 2026 to be compliant with the Americans with Disabilities Act (ADA).</a:t>
            </a:r>
          </a:p>
          <a:p>
            <a:r>
              <a:rPr lang="en-US" dirty="0"/>
              <a:t>Smaller organizations have until April 24, 2027.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4847-3CF2-8B1D-3000-DEC19843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270688-CC4A-EA96-EC88-2C4DB1D5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WTH is WCAG!?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65F05-7FED-1E47-CDA4-1AFCD21D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WCAG stands for “Web Content Accessibility Guidelines” and was developed by the World Wide Web Consortium (W3C). </a:t>
            </a:r>
          </a:p>
          <a:p>
            <a:r>
              <a:rPr lang="en-US" dirty="0"/>
              <a:t>Four guiding principles: POUR</a:t>
            </a:r>
          </a:p>
          <a:p>
            <a:pPr lvl="1"/>
            <a:r>
              <a:rPr lang="en-US" b="1" u="sng" dirty="0"/>
              <a:t>P</a:t>
            </a:r>
            <a:r>
              <a:rPr lang="en-US" dirty="0"/>
              <a:t>erceivable</a:t>
            </a:r>
          </a:p>
          <a:p>
            <a:pPr lvl="1"/>
            <a:r>
              <a:rPr lang="en-US" b="1" u="sng" dirty="0"/>
              <a:t>O</a:t>
            </a:r>
            <a:r>
              <a:rPr lang="en-US" dirty="0"/>
              <a:t>perable</a:t>
            </a:r>
          </a:p>
          <a:p>
            <a:pPr lvl="1"/>
            <a:r>
              <a:rPr lang="en-US" b="1" u="sng" dirty="0"/>
              <a:t>U</a:t>
            </a:r>
            <a:r>
              <a:rPr lang="en-US" dirty="0"/>
              <a:t>nderstandable</a:t>
            </a:r>
          </a:p>
          <a:p>
            <a:pPr lvl="1"/>
            <a:r>
              <a:rPr lang="en-US" b="1" u="sng" dirty="0"/>
              <a:t>R</a:t>
            </a:r>
            <a:r>
              <a:rPr lang="en-US" dirty="0"/>
              <a:t>obust</a:t>
            </a:r>
          </a:p>
        </p:txBody>
      </p:sp>
    </p:spTree>
    <p:extLst>
      <p:ext uri="{BB962C8B-B14F-4D97-AF65-F5344CB8AC3E}">
        <p14:creationId xmlns:p14="http://schemas.microsoft.com/office/powerpoint/2010/main" val="27650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D1228-27ED-A26F-0F96-090960B7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4AFCE-2DD2-ED4F-1260-BFF4E04E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WCAG Success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1EE94-DB0A-139A-2D43-49F3C0F9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13 “Success Criteria” in WCAG 2.1</a:t>
            </a:r>
          </a:p>
          <a:p>
            <a:r>
              <a:rPr lang="en-US" dirty="0"/>
              <a:t>Each criterion has several conformance levels. </a:t>
            </a:r>
          </a:p>
          <a:p>
            <a:r>
              <a:rPr lang="en-US" dirty="0"/>
              <a:t>Ex: To meet the AA level for text contrast, there must be a contrast ratio of at least 4.5:1 between text and the background. Level AAA requires a ratio of 7:1.</a:t>
            </a:r>
          </a:p>
          <a:p>
            <a:r>
              <a:rPr lang="en-US" dirty="0"/>
              <a:t>You must meet level AA in all 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410713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99EB-7683-1B33-E3DD-C560312E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in MS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D2A7A-0BB8-B94D-A090-454A8A151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2D17-A712-DB02-0C7D-F652F00A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16E29-C383-1C75-AF5E-172D00F4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DC85C-DCC4-32EC-C1F2-EA74C753D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 the Navigation Pane in the View Tab</a:t>
            </a:r>
          </a:p>
          <a:p>
            <a:r>
              <a:rPr lang="en-US" dirty="0"/>
              <a:t>Enable Hidden Characters 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¶” under the paragraph section of the Home Tab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Note: The version of Word used in this demo is Word 365, the version included in an Office 365 subscription. The desktop version of Word is required.</a:t>
            </a:r>
          </a:p>
        </p:txBody>
      </p:sp>
    </p:spTree>
    <p:extLst>
      <p:ext uri="{BB962C8B-B14F-4D97-AF65-F5344CB8AC3E}">
        <p14:creationId xmlns:p14="http://schemas.microsoft.com/office/powerpoint/2010/main" val="42902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6E2E-3475-A1C4-EFE3-2D79AD1E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479489-05AA-F273-0C22-5EF716EE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243D-6CBF-8020-60F4-92AABB9E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document must have a title (title is different from file name)</a:t>
            </a:r>
          </a:p>
          <a:p>
            <a:r>
              <a:rPr lang="en-US" dirty="0"/>
              <a:t>In Word File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Info →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201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HLS Color Scheme">
      <a:dk1>
        <a:srgbClr val="000000"/>
      </a:dk1>
      <a:lt1>
        <a:sysClr val="window" lastClr="FFFFFF"/>
      </a:lt1>
      <a:dk2>
        <a:srgbClr val="133064"/>
      </a:dk2>
      <a:lt2>
        <a:srgbClr val="D5D7D9"/>
      </a:lt2>
      <a:accent1>
        <a:srgbClr val="0080B3"/>
      </a:accent1>
      <a:accent2>
        <a:srgbClr val="133064"/>
      </a:accent2>
      <a:accent3>
        <a:srgbClr val="B9BCC1"/>
      </a:accent3>
      <a:accent4>
        <a:srgbClr val="F96B0C"/>
      </a:accent4>
      <a:accent5>
        <a:srgbClr val="375623"/>
      </a:accent5>
      <a:accent6>
        <a:srgbClr val="70AD47"/>
      </a:accent6>
      <a:hlink>
        <a:srgbClr val="067DF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LS Master Slides" id="{5438E89F-6B07-4E80-BC54-F9FB251CBCF5}" vid="{2ED99CB8-28FE-49E0-AF40-F896E091A4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A10EAD49A724FB2B94B868B281BDE" ma:contentTypeVersion="4" ma:contentTypeDescription="Create a new document." ma:contentTypeScope="" ma:versionID="3b6dcad0b0c17f6fe7fd4e1cd903f79a">
  <xsd:schema xmlns:xsd="http://www.w3.org/2001/XMLSchema" xmlns:xs="http://www.w3.org/2001/XMLSchema" xmlns:p="http://schemas.microsoft.com/office/2006/metadata/properties" xmlns:ns2="c850a44c-edd5-48a7-bdcd-d925a37a9fe8" targetNamespace="http://schemas.microsoft.com/office/2006/metadata/properties" ma:root="true" ma:fieldsID="8a60ea533a38b055f15f4f646f7545b8" ns2:_="">
    <xsd:import namespace="c850a44c-edd5-48a7-bdcd-d925a37a9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0a44c-edd5-48a7-bdcd-d925a37a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E1A482-B080-4A31-93DB-22F37A238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0a44c-edd5-48a7-bdcd-d925a37a9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5C3D0-BF02-4358-B3D5-12B09B02A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54E17-3B07-4E97-B5FC-BE2AD04521DD}">
  <ds:schemaRefs>
    <ds:schemaRef ds:uri="http://schemas.microsoft.com/office/infopath/2007/PartnerControls"/>
    <ds:schemaRef ds:uri="http://www.w3.org/XML/1998/namespace"/>
    <ds:schemaRef ds:uri="c850a44c-edd5-48a7-bdcd-d925a37a9fe8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IHLS Presentation Template 2020 - Click to start a new blank presentation</Template>
  <TotalTime>55451</TotalTime>
  <Words>1036</Words>
  <Application>Microsoft Office PowerPoint</Application>
  <PresentationFormat>Widescreen</PresentationFormat>
  <Paragraphs>120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Source Sans</vt:lpstr>
      <vt:lpstr>Helvetica</vt:lpstr>
      <vt:lpstr>Helvetica CE</vt:lpstr>
      <vt:lpstr>Calibri</vt:lpstr>
      <vt:lpstr>Arial</vt:lpstr>
      <vt:lpstr>Aptos</vt:lpstr>
      <vt:lpstr>1_Office Theme</vt:lpstr>
      <vt:lpstr>Document Accessibility Essentials: A Step-by-Step Guide from Word to PDF</vt:lpstr>
      <vt:lpstr>Overview</vt:lpstr>
      <vt:lpstr>Disclaimer</vt:lpstr>
      <vt:lpstr>The DOJ and the ADA</vt:lpstr>
      <vt:lpstr>WTH is WCAG!?</vt:lpstr>
      <vt:lpstr>WCAG Success Criteria</vt:lpstr>
      <vt:lpstr>Accessibility in MS Word</vt:lpstr>
      <vt:lpstr>Starting Tips</vt:lpstr>
      <vt:lpstr>Metadata</vt:lpstr>
      <vt:lpstr>Headings</vt:lpstr>
      <vt:lpstr>Headings Cont. </vt:lpstr>
      <vt:lpstr>Styles</vt:lpstr>
      <vt:lpstr>Alternative Text</vt:lpstr>
      <vt:lpstr>Alternative Text Cont.</vt:lpstr>
      <vt:lpstr>Tables</vt:lpstr>
      <vt:lpstr>Converting to PDF</vt:lpstr>
      <vt:lpstr>Accessibility in Adobe Acrobat</vt:lpstr>
      <vt:lpstr>PDFs and You</vt:lpstr>
      <vt:lpstr>Acrobat Accessibility Settings</vt:lpstr>
      <vt:lpstr>Checking for Compliance &amp; Remediation</vt:lpstr>
      <vt:lpstr>Other Considerations</vt:lpstr>
      <vt:lpstr>To PDF or not to PDF?</vt:lpstr>
      <vt:lpstr>Resources &amp; Tools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Kirchner</dc:creator>
  <cp:lastModifiedBy>John Kirchner</cp:lastModifiedBy>
  <cp:revision>1</cp:revision>
  <dcterms:created xsi:type="dcterms:W3CDTF">2024-12-19T15:12:48Z</dcterms:created>
  <dcterms:modified xsi:type="dcterms:W3CDTF">2026-02-03T17:58:44Z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0x0101003B7A10EAD49A724FB2B94B868B281BDE</vt:lpwstr>
  </property>
  <property fmtid="{D5CDD505-2E9C-101B-9397-08002B2CF9AE}" pid="3" name="MediaServiceImageTags">
    <vt:lpwstr/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